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Lst>
  <p:sldSz cy="6858000" cx="12192000"/>
  <p:notesSz cx="6858000" cy="9144000"/>
  <p:embeddedFontLst>
    <p:embeddedFont>
      <p:font typeface="Lato"/>
      <p:regular r:id="rId87"/>
      <p:bold r:id="rId88"/>
      <p:italic r:id="rId89"/>
      <p:boldItalic r:id="rId90"/>
    </p:embeddedFont>
    <p:embeddedFont>
      <p:font typeface="Acme"/>
      <p:regular r:id="rId91"/>
    </p:embeddedFont>
    <p:embeddedFont>
      <p:font typeface="Libre Franklin Medium"/>
      <p:regular r:id="rId92"/>
      <p:bold r:id="rId93"/>
      <p:italic r:id="rId94"/>
      <p:boldItalic r:id="rId95"/>
    </p:embeddedFont>
    <p:embeddedFont>
      <p:font typeface="Quattrocento Sans"/>
      <p:regular r:id="rId96"/>
      <p:bold r:id="rId97"/>
      <p:italic r:id="rId98"/>
      <p:boldItalic r:id="rId9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00" roundtripDataSignature="AMtx7mhrZoy00LyOO/dz1q4Rh+63TZHEB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100" Type="http://customschemas.google.com/relationships/presentationmetadata" Target="metadata"/><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95" Type="http://schemas.openxmlformats.org/officeDocument/2006/relationships/font" Target="fonts/LibreFranklinMedium-boldItalic.fntdata"/><Relationship Id="rId94" Type="http://schemas.openxmlformats.org/officeDocument/2006/relationships/font" Target="fonts/LibreFranklinMedium-italic.fntdata"/><Relationship Id="rId97" Type="http://schemas.openxmlformats.org/officeDocument/2006/relationships/font" Target="fonts/QuattrocentoSans-bold.fntdata"/><Relationship Id="rId96" Type="http://schemas.openxmlformats.org/officeDocument/2006/relationships/font" Target="fonts/QuattrocentoSans-regular.fntdata"/><Relationship Id="rId11" Type="http://schemas.openxmlformats.org/officeDocument/2006/relationships/slide" Target="slides/slide7.xml"/><Relationship Id="rId99" Type="http://schemas.openxmlformats.org/officeDocument/2006/relationships/font" Target="fonts/QuattrocentoSans-boldItalic.fntdata"/><Relationship Id="rId10" Type="http://schemas.openxmlformats.org/officeDocument/2006/relationships/slide" Target="slides/slide6.xml"/><Relationship Id="rId98" Type="http://schemas.openxmlformats.org/officeDocument/2006/relationships/font" Target="fonts/QuattrocentoSans-italic.fntdata"/><Relationship Id="rId13" Type="http://schemas.openxmlformats.org/officeDocument/2006/relationships/slide" Target="slides/slide9.xml"/><Relationship Id="rId12" Type="http://schemas.openxmlformats.org/officeDocument/2006/relationships/slide" Target="slides/slide8.xml"/><Relationship Id="rId91" Type="http://schemas.openxmlformats.org/officeDocument/2006/relationships/font" Target="fonts/Acme-regular.fntdata"/><Relationship Id="rId90" Type="http://schemas.openxmlformats.org/officeDocument/2006/relationships/font" Target="fonts/Lato-boldItalic.fntdata"/><Relationship Id="rId93" Type="http://schemas.openxmlformats.org/officeDocument/2006/relationships/font" Target="fonts/LibreFranklinMedium-bold.fntdata"/><Relationship Id="rId92" Type="http://schemas.openxmlformats.org/officeDocument/2006/relationships/font" Target="fonts/LibreFranklinMedium-regular.fntdata"/><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 Id="rId84" Type="http://schemas.openxmlformats.org/officeDocument/2006/relationships/slide" Target="slides/slide80.xml"/><Relationship Id="rId83" Type="http://schemas.openxmlformats.org/officeDocument/2006/relationships/slide" Target="slides/slide79.xml"/><Relationship Id="rId86" Type="http://schemas.openxmlformats.org/officeDocument/2006/relationships/slide" Target="slides/slide82.xml"/><Relationship Id="rId85" Type="http://schemas.openxmlformats.org/officeDocument/2006/relationships/slide" Target="slides/slide81.xml"/><Relationship Id="rId88" Type="http://schemas.openxmlformats.org/officeDocument/2006/relationships/font" Target="fonts/Lato-bold.fntdata"/><Relationship Id="rId87" Type="http://schemas.openxmlformats.org/officeDocument/2006/relationships/font" Target="fonts/Lato-regular.fntdata"/><Relationship Id="rId89" Type="http://schemas.openxmlformats.org/officeDocument/2006/relationships/font" Target="fonts/Lato-italic.fntdata"/><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slide" Target="slides/slide69.xml"/><Relationship Id="rId72" Type="http://schemas.openxmlformats.org/officeDocument/2006/relationships/slide" Target="slides/slide68.xml"/><Relationship Id="rId75" Type="http://schemas.openxmlformats.org/officeDocument/2006/relationships/slide" Target="slides/slide71.xml"/><Relationship Id="rId74" Type="http://schemas.openxmlformats.org/officeDocument/2006/relationships/slide" Target="slides/slide70.xml"/><Relationship Id="rId77" Type="http://schemas.openxmlformats.org/officeDocument/2006/relationships/slide" Target="slides/slide73.xml"/><Relationship Id="rId76" Type="http://schemas.openxmlformats.org/officeDocument/2006/relationships/slide" Target="slides/slide72.xml"/><Relationship Id="rId79" Type="http://schemas.openxmlformats.org/officeDocument/2006/relationships/slide" Target="slides/slide75.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65" Type="http://schemas.openxmlformats.org/officeDocument/2006/relationships/slide" Target="slides/slide61.xml"/><Relationship Id="rId68" Type="http://schemas.openxmlformats.org/officeDocument/2006/relationships/slide" Target="slides/slide64.xml"/><Relationship Id="rId67" Type="http://schemas.openxmlformats.org/officeDocument/2006/relationships/slide" Target="slides/slide63.xml"/><Relationship Id="rId60" Type="http://schemas.openxmlformats.org/officeDocument/2006/relationships/slide" Target="slides/slide56.xml"/><Relationship Id="rId69" Type="http://schemas.openxmlformats.org/officeDocument/2006/relationships/slide" Target="slides/slide6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54" Type="http://schemas.openxmlformats.org/officeDocument/2006/relationships/slide" Target="slides/slide50.xml"/><Relationship Id="rId57" Type="http://schemas.openxmlformats.org/officeDocument/2006/relationships/slide" Target="slides/slide53.xml"/><Relationship Id="rId56" Type="http://schemas.openxmlformats.org/officeDocument/2006/relationships/slide" Target="slides/slide52.xml"/><Relationship Id="rId59" Type="http://schemas.openxmlformats.org/officeDocument/2006/relationships/slide" Target="slides/slide55.xml"/><Relationship Id="rId58"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de-AT"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 name="Google Shape;6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 name="Google Shape;7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 name="Google Shape;8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 name="Google Shape;9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 name="Google Shape;10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 name="Google Shape;10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 name="Google Shape;11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2" name="Google Shape;20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1" name="Google Shape;21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9" name="Google Shape;21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7" name="Google Shape;22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5" name="Google Shape;23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3" name="Google Shape;24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1" name="Google Shape;25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9" name="Google Shape;25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7" name="Google Shape;26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5" name="Google Shape;27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3" name="Google Shape;283;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1" name="Google Shape;29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9" name="Google Shape;29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6" name="Google Shape;35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4" name="Google Shape;36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3" name="Google Shape;37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1" name="Google Shape;381;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0" name="Google Shape;39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8" name="Google Shape;39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7" name="Google Shape;40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5" name="Google Shape;41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5" name="Google Shape;425;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3" name="Google Shape;43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2" name="Google Shape;44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0" name="Google Shape;45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8" name="Google Shape;458;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6" name="Google Shape;466;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5" name="Google Shape;475;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3" name="Google Shape;483;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2" name="Google Shape;492;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3" name="Google Shape;493;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1" name="Google Shape;501;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0" name="Google Shape;510;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8" name="Google Shape;518;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7" name="Google Shape;527;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5" name="Google Shape;535;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4" name="Google Shape;544;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2" name="Google Shape;552;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1" name="Google Shape;561;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9" name="Google Shape;569;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8" name="Google Shape;578;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6" name="Google Shape;586;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5" name="Google Shape;595;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3" name="Google Shape;603;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2" name="Google Shape;612;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0" name="Google Shape;620;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9" name="Google Shape;629;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7" name="Google Shape;637;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6" name="Google Shape;646;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4" name="Google Shape;654;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3" name="Google Shape;663;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1" name="Google Shape;671;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0" name="Google Shape;680;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8" name="Google Shape;688;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7" name="Google Shape;697;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5" name="Google Shape;705;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4" name="Google Shape;714;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2" name="Google Shape;722;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1" name="Google Shape;731;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2" name="Google Shape;732;p6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de-AT"/>
              <a:t>‹#›</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0" name="Google Shape;740;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9" name="Google Shape;749;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p6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7" name="Google Shape;757;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p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6" name="Google Shape;766;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p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4" name="Google Shape;774;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p7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3" name="Google Shape;783;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p7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1" name="Google Shape;791;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p7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0" name="Google Shape;800;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p7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8" name="Google Shape;808;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p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7" name="Google Shape;817;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2" name="Shape 822"/>
        <p:cNvGrpSpPr/>
        <p:nvPr/>
      </p:nvGrpSpPr>
      <p:grpSpPr>
        <a:xfrm>
          <a:off x="0" y="0"/>
          <a:ext cx="0" cy="0"/>
          <a:chOff x="0" y="0"/>
          <a:chExt cx="0" cy="0"/>
        </a:xfrm>
      </p:grpSpPr>
      <p:sp>
        <p:nvSpPr>
          <p:cNvPr id="823" name="Google Shape;823;p7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4" name="Google Shape;824;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p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2" name="Google Shape;832;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p7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1" name="Google Shape;841;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p7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9" name="Google Shape;849;p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p8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8" name="Google Shape;858;p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p8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6" name="Google Shape;866;p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p8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5" name="Google Shape;875;p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0.xml"/><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0.xml"/><Relationship Id="rId3"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0.xml"/><Relationship Id="rId3"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0.xml"/><Relationship Id="rId3"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0.xml"/><Relationship Id="rId3" Type="http://schemas.openxmlformats.org/officeDocument/2006/relationships/image" Target="../media/image2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0.xml"/><Relationship Id="rId3" Type="http://schemas.openxmlformats.org/officeDocument/2006/relationships/image" Target="../media/image2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0.xml"/><Relationship Id="rId3"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p:cSld name="Bild mit Überschrift">
    <p:spTree>
      <p:nvGrpSpPr>
        <p:cNvPr id="15" name="Shape 15"/>
        <p:cNvGrpSpPr/>
        <p:nvPr/>
      </p:nvGrpSpPr>
      <p:grpSpPr>
        <a:xfrm>
          <a:off x="0" y="0"/>
          <a:ext cx="0" cy="0"/>
          <a:chOff x="0" y="0"/>
          <a:chExt cx="0" cy="0"/>
        </a:xfrm>
      </p:grpSpPr>
      <p:pic>
        <p:nvPicPr>
          <p:cNvPr descr="Ein Bild, das Frau, Schild enthält.&#10;&#10;Automatisch generierte Beschreibung" id="16" name="Google Shape;16;p84"/>
          <p:cNvPicPr preferRelativeResize="0"/>
          <p:nvPr/>
        </p:nvPicPr>
        <p:blipFill rotWithShape="1">
          <a:blip r:embed="rId2">
            <a:alphaModFix/>
          </a:blip>
          <a:srcRect b="0" l="0" r="0" t="0"/>
          <a:stretch/>
        </p:blipFill>
        <p:spPr>
          <a:xfrm>
            <a:off x="0" y="0"/>
            <a:ext cx="12192000" cy="6858000"/>
          </a:xfrm>
          <a:prstGeom prst="rect">
            <a:avLst/>
          </a:prstGeom>
          <a:noFill/>
          <a:ln>
            <a:noFill/>
          </a:ln>
        </p:spPr>
      </p:pic>
      <p:pic>
        <p:nvPicPr>
          <p:cNvPr descr="Ein Bild, das Zeichnung enthält.&#10;&#10;Automatisch generierte Beschreibung" id="17" name="Google Shape;17;p84"/>
          <p:cNvPicPr preferRelativeResize="0"/>
          <p:nvPr/>
        </p:nvPicPr>
        <p:blipFill rotWithShape="1">
          <a:blip r:embed="rId3">
            <a:alphaModFix amt="5000"/>
          </a:blip>
          <a:srcRect b="0" l="0" r="0" t="0"/>
          <a:stretch/>
        </p:blipFill>
        <p:spPr>
          <a:xfrm>
            <a:off x="2735552" y="-221035"/>
            <a:ext cx="7521900" cy="750534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p:cSld name="Titelfolie">
    <p:spTree>
      <p:nvGrpSpPr>
        <p:cNvPr id="18" name="Shape 18"/>
        <p:cNvGrpSpPr/>
        <p:nvPr/>
      </p:nvGrpSpPr>
      <p:grpSpPr>
        <a:xfrm>
          <a:off x="0" y="0"/>
          <a:ext cx="0" cy="0"/>
          <a:chOff x="0" y="0"/>
          <a:chExt cx="0" cy="0"/>
        </a:xfrm>
      </p:grpSpPr>
      <p:sp>
        <p:nvSpPr>
          <p:cNvPr id="19" name="Google Shape;19;p85"/>
          <p:cNvSpPr/>
          <p:nvPr/>
        </p:nvSpPr>
        <p:spPr>
          <a:xfrm>
            <a:off x="-3" y="0"/>
            <a:ext cx="12192000" cy="6858000"/>
          </a:xfrm>
          <a:prstGeom prst="rect">
            <a:avLst/>
          </a:prstGeom>
          <a:solidFill>
            <a:srgbClr val="0047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p:cSld name="Titel und Inhalt">
    <p:spTree>
      <p:nvGrpSpPr>
        <p:cNvPr id="20" name="Shape 20"/>
        <p:cNvGrpSpPr/>
        <p:nvPr/>
      </p:nvGrpSpPr>
      <p:grpSpPr>
        <a:xfrm>
          <a:off x="0" y="0"/>
          <a:ext cx="0" cy="0"/>
          <a:chOff x="0" y="0"/>
          <a:chExt cx="0" cy="0"/>
        </a:xfrm>
      </p:grpSpPr>
      <p:sp>
        <p:nvSpPr>
          <p:cNvPr id="21" name="Google Shape;21;p86">
            <a:hlinkClick action="ppaction://hlinksldjump" r:id="rId2"/>
          </p:cNvPr>
          <p:cNvSpPr/>
          <p:nvPr/>
        </p:nvSpPr>
        <p:spPr>
          <a:xfrm>
            <a:off x="-3" y="0"/>
            <a:ext cx="12192000" cy="6858000"/>
          </a:xfrm>
          <a:prstGeom prst="rect">
            <a:avLst/>
          </a:prstGeom>
          <a:solidFill>
            <a:srgbClr val="0047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descr="Geld" id="22" name="Google Shape;22;p86"/>
          <p:cNvPicPr preferRelativeResize="0"/>
          <p:nvPr/>
        </p:nvPicPr>
        <p:blipFill rotWithShape="1">
          <a:blip r:embed="rId3">
            <a:alphaModFix/>
          </a:blip>
          <a:srcRect b="0" l="0" r="0" t="0"/>
          <a:stretch/>
        </p:blipFill>
        <p:spPr>
          <a:xfrm rot="1734902">
            <a:off x="10916612" y="164066"/>
            <a:ext cx="914400" cy="914400"/>
          </a:xfrm>
          <a:prstGeom prst="rect">
            <a:avLst/>
          </a:prstGeom>
          <a:noFill/>
          <a:ln>
            <a:noFill/>
          </a:ln>
          <a:effectLst>
            <a:outerShdw blurRad="63500" sx="102000" rotWithShape="0" algn="ctr" sy="102000">
              <a:srgbClr val="000000">
                <a:alpha val="40000"/>
              </a:srgbClr>
            </a:outerShdw>
          </a:effectLst>
        </p:spPr>
      </p:pic>
      <p:pic>
        <p:nvPicPr>
          <p:cNvPr descr="Geld" id="23" name="Google Shape;23;p86"/>
          <p:cNvPicPr preferRelativeResize="0"/>
          <p:nvPr/>
        </p:nvPicPr>
        <p:blipFill rotWithShape="1">
          <a:blip r:embed="rId3">
            <a:alphaModFix/>
          </a:blip>
          <a:srcRect b="0" l="0" r="0" t="0"/>
          <a:stretch/>
        </p:blipFill>
        <p:spPr>
          <a:xfrm rot="-657824">
            <a:off x="427906" y="5704254"/>
            <a:ext cx="914400" cy="914400"/>
          </a:xfrm>
          <a:prstGeom prst="rect">
            <a:avLst/>
          </a:prstGeom>
          <a:noFill/>
          <a:ln>
            <a:noFill/>
          </a:ln>
          <a:effectLst>
            <a:outerShdw blurRad="63500" sx="102000" rotWithShape="0" algn="ctr" sy="102000">
              <a:srgbClr val="000000">
                <a:alpha val="40000"/>
              </a:srgbClr>
            </a:outerShdw>
          </a:effec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p:cSld name="Abschnitts-&#10;überschrift">
    <p:spTree>
      <p:nvGrpSpPr>
        <p:cNvPr id="24" name="Shape 24"/>
        <p:cNvGrpSpPr/>
        <p:nvPr/>
      </p:nvGrpSpPr>
      <p:grpSpPr>
        <a:xfrm>
          <a:off x="0" y="0"/>
          <a:ext cx="0" cy="0"/>
          <a:chOff x="0" y="0"/>
          <a:chExt cx="0" cy="0"/>
        </a:xfrm>
      </p:grpSpPr>
      <p:sp>
        <p:nvSpPr>
          <p:cNvPr id="25" name="Google Shape;25;p87">
            <a:hlinkClick action="ppaction://hlinksldjump" r:id="rId2"/>
          </p:cNvPr>
          <p:cNvSpPr/>
          <p:nvPr/>
        </p:nvSpPr>
        <p:spPr>
          <a:xfrm>
            <a:off x="-3" y="0"/>
            <a:ext cx="12192000" cy="6858000"/>
          </a:xfrm>
          <a:prstGeom prst="rect">
            <a:avLst/>
          </a:prstGeom>
          <a:solidFill>
            <a:srgbClr val="0047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descr="Fliegendes Geld" id="26" name="Google Shape;26;p87"/>
          <p:cNvPicPr preferRelativeResize="0"/>
          <p:nvPr/>
        </p:nvPicPr>
        <p:blipFill rotWithShape="1">
          <a:blip r:embed="rId3">
            <a:alphaModFix/>
          </a:blip>
          <a:srcRect b="0" l="0" r="0" t="0"/>
          <a:stretch/>
        </p:blipFill>
        <p:spPr>
          <a:xfrm rot="437071">
            <a:off x="593730" y="505267"/>
            <a:ext cx="914400" cy="914400"/>
          </a:xfrm>
          <a:prstGeom prst="rect">
            <a:avLst/>
          </a:prstGeom>
          <a:noFill/>
          <a:ln>
            <a:noFill/>
          </a:ln>
        </p:spPr>
      </p:pic>
      <p:pic>
        <p:nvPicPr>
          <p:cNvPr descr="Fliegendes Geld" id="27" name="Google Shape;27;p87"/>
          <p:cNvPicPr preferRelativeResize="0"/>
          <p:nvPr/>
        </p:nvPicPr>
        <p:blipFill rotWithShape="1">
          <a:blip r:embed="rId3">
            <a:alphaModFix/>
          </a:blip>
          <a:srcRect b="0" l="0" r="0" t="0"/>
          <a:stretch/>
        </p:blipFill>
        <p:spPr>
          <a:xfrm rot="-168743">
            <a:off x="10903838" y="5380275"/>
            <a:ext cx="914400" cy="9144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ution">
  <p:cSld name="Solution">
    <p:spTree>
      <p:nvGrpSpPr>
        <p:cNvPr id="28" name="Shape 28"/>
        <p:cNvGrpSpPr/>
        <p:nvPr/>
      </p:nvGrpSpPr>
      <p:grpSpPr>
        <a:xfrm>
          <a:off x="0" y="0"/>
          <a:ext cx="0" cy="0"/>
          <a:chOff x="0" y="0"/>
          <a:chExt cx="0" cy="0"/>
        </a:xfrm>
      </p:grpSpPr>
      <p:sp>
        <p:nvSpPr>
          <p:cNvPr id="29" name="Google Shape;29;p88">
            <a:hlinkClick action="ppaction://hlinksldjump" r:id="rId2"/>
          </p:cNvPr>
          <p:cNvSpPr/>
          <p:nvPr/>
        </p:nvSpPr>
        <p:spPr>
          <a:xfrm>
            <a:off x="-3" y="0"/>
            <a:ext cx="12192000" cy="6858000"/>
          </a:xfrm>
          <a:prstGeom prst="rect">
            <a:avLst/>
          </a:prstGeom>
          <a:solidFill>
            <a:srgbClr val="0047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descr="Fliegendes Geld" id="30" name="Google Shape;30;p88"/>
          <p:cNvPicPr preferRelativeResize="0"/>
          <p:nvPr/>
        </p:nvPicPr>
        <p:blipFill rotWithShape="1">
          <a:blip r:embed="rId3">
            <a:alphaModFix/>
          </a:blip>
          <a:srcRect b="0" l="0" r="0" t="0"/>
          <a:stretch/>
        </p:blipFill>
        <p:spPr>
          <a:xfrm flipH="1" rot="246690">
            <a:off x="3347459" y="877871"/>
            <a:ext cx="963237" cy="9144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p:cSld name="Zwei Inhalte">
    <p:spTree>
      <p:nvGrpSpPr>
        <p:cNvPr id="31" name="Shape 31"/>
        <p:cNvGrpSpPr/>
        <p:nvPr/>
      </p:nvGrpSpPr>
      <p:grpSpPr>
        <a:xfrm>
          <a:off x="0" y="0"/>
          <a:ext cx="0" cy="0"/>
          <a:chOff x="0" y="0"/>
          <a:chExt cx="0" cy="0"/>
        </a:xfrm>
      </p:grpSpPr>
      <p:sp>
        <p:nvSpPr>
          <p:cNvPr id="32" name="Google Shape;32;p89">
            <a:hlinkClick action="ppaction://hlinksldjump" r:id="rId2"/>
          </p:cNvPr>
          <p:cNvSpPr/>
          <p:nvPr/>
        </p:nvSpPr>
        <p:spPr>
          <a:xfrm>
            <a:off x="-3" y="0"/>
            <a:ext cx="12192000" cy="6858000"/>
          </a:xfrm>
          <a:prstGeom prst="rect">
            <a:avLst/>
          </a:prstGeom>
          <a:solidFill>
            <a:srgbClr val="0047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descr="Fliegendes Geld" id="33" name="Google Shape;33;p89"/>
          <p:cNvPicPr preferRelativeResize="0"/>
          <p:nvPr/>
        </p:nvPicPr>
        <p:blipFill rotWithShape="1">
          <a:blip r:embed="rId3">
            <a:alphaModFix/>
          </a:blip>
          <a:srcRect b="0" l="0" r="0" t="0"/>
          <a:stretch/>
        </p:blipFill>
        <p:spPr>
          <a:xfrm rot="437071">
            <a:off x="10292241" y="5364706"/>
            <a:ext cx="914400" cy="914400"/>
          </a:xfrm>
          <a:prstGeom prst="rect">
            <a:avLst/>
          </a:prstGeom>
          <a:noFill/>
          <a:ln>
            <a:noFill/>
          </a:ln>
        </p:spPr>
      </p:pic>
      <p:pic>
        <p:nvPicPr>
          <p:cNvPr descr="Fliegendes Geld" id="34" name="Google Shape;34;p89"/>
          <p:cNvPicPr preferRelativeResize="0"/>
          <p:nvPr/>
        </p:nvPicPr>
        <p:blipFill rotWithShape="1">
          <a:blip r:embed="rId3">
            <a:alphaModFix/>
          </a:blip>
          <a:srcRect b="0" l="0" r="0" t="0"/>
          <a:stretch/>
        </p:blipFill>
        <p:spPr>
          <a:xfrm flipH="1" rot="246690">
            <a:off x="959261" y="5385633"/>
            <a:ext cx="963237" cy="9144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35" name="Shape 35"/>
        <p:cNvGrpSpPr/>
        <p:nvPr/>
      </p:nvGrpSpPr>
      <p:grpSpPr>
        <a:xfrm>
          <a:off x="0" y="0"/>
          <a:ext cx="0" cy="0"/>
          <a:chOff x="0" y="0"/>
          <a:chExt cx="0" cy="0"/>
        </a:xfrm>
      </p:grpSpPr>
      <p:sp>
        <p:nvSpPr>
          <p:cNvPr id="36" name="Google Shape;36;p90">
            <a:hlinkClick action="ppaction://hlinksldjump" r:id="rId2"/>
          </p:cNvPr>
          <p:cNvSpPr/>
          <p:nvPr/>
        </p:nvSpPr>
        <p:spPr>
          <a:xfrm>
            <a:off x="-3" y="0"/>
            <a:ext cx="12192000" cy="6858000"/>
          </a:xfrm>
          <a:prstGeom prst="rect">
            <a:avLst/>
          </a:prstGeom>
          <a:solidFill>
            <a:srgbClr val="0047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descr="Sparschwein" id="37" name="Google Shape;37;p90"/>
          <p:cNvPicPr preferRelativeResize="0"/>
          <p:nvPr/>
        </p:nvPicPr>
        <p:blipFill rotWithShape="1">
          <a:blip r:embed="rId3">
            <a:alphaModFix/>
          </a:blip>
          <a:srcRect b="0" l="0" r="0" t="0"/>
          <a:stretch/>
        </p:blipFill>
        <p:spPr>
          <a:xfrm>
            <a:off x="10730752" y="5477435"/>
            <a:ext cx="1380565" cy="1380565"/>
          </a:xfrm>
          <a:prstGeom prst="rect">
            <a:avLst/>
          </a:prstGeom>
          <a:noFill/>
          <a:ln>
            <a:noFill/>
          </a:ln>
          <a:effectLst>
            <a:outerShdw blurRad="50800" rotWithShape="0" algn="l" dist="38100">
              <a:srgbClr val="000000">
                <a:alpha val="40000"/>
              </a:srgbClr>
            </a:outerShdw>
          </a:effectLst>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p:cSld name="Inhalt mit Überschrift">
    <p:spTree>
      <p:nvGrpSpPr>
        <p:cNvPr id="38" name="Shape 38"/>
        <p:cNvGrpSpPr/>
        <p:nvPr/>
      </p:nvGrpSpPr>
      <p:grpSpPr>
        <a:xfrm>
          <a:off x="0" y="0"/>
          <a:ext cx="0" cy="0"/>
          <a:chOff x="0" y="0"/>
          <a:chExt cx="0" cy="0"/>
        </a:xfrm>
      </p:grpSpPr>
      <p:sp>
        <p:nvSpPr>
          <p:cNvPr id="39" name="Google Shape;39;p91">
            <a:hlinkClick action="ppaction://hlinksldjump" r:id="rId2"/>
          </p:cNvPr>
          <p:cNvSpPr/>
          <p:nvPr/>
        </p:nvSpPr>
        <p:spPr>
          <a:xfrm>
            <a:off x="-3" y="0"/>
            <a:ext cx="12192000" cy="6858000"/>
          </a:xfrm>
          <a:prstGeom prst="rect">
            <a:avLst/>
          </a:prstGeom>
          <a:solidFill>
            <a:srgbClr val="0047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descr="Dollar" id="40" name="Google Shape;40;p91"/>
          <p:cNvPicPr preferRelativeResize="0"/>
          <p:nvPr/>
        </p:nvPicPr>
        <p:blipFill rotWithShape="1">
          <a:blip r:embed="rId3">
            <a:alphaModFix/>
          </a:blip>
          <a:srcRect b="0" l="0" r="0" t="0"/>
          <a:stretch/>
        </p:blipFill>
        <p:spPr>
          <a:xfrm>
            <a:off x="288069" y="5477116"/>
            <a:ext cx="914400" cy="914400"/>
          </a:xfrm>
          <a:prstGeom prst="rect">
            <a:avLst/>
          </a:prstGeom>
          <a:noFill/>
          <a:ln>
            <a:noFill/>
          </a:ln>
          <a:effectLst>
            <a:outerShdw blurRad="50800" rotWithShape="0" algn="l" dist="38100">
              <a:srgbClr val="000000">
                <a:alpha val="40000"/>
              </a:srgbClr>
            </a:outerShdw>
          </a:effectLst>
        </p:spPr>
      </p:pic>
      <p:pic>
        <p:nvPicPr>
          <p:cNvPr descr="Dollar" id="41" name="Google Shape;41;p91"/>
          <p:cNvPicPr preferRelativeResize="0"/>
          <p:nvPr/>
        </p:nvPicPr>
        <p:blipFill rotWithShape="1">
          <a:blip r:embed="rId3">
            <a:alphaModFix/>
          </a:blip>
          <a:srcRect b="0" l="0" r="0" t="0"/>
          <a:stretch/>
        </p:blipFill>
        <p:spPr>
          <a:xfrm>
            <a:off x="288069" y="591351"/>
            <a:ext cx="914400" cy="914400"/>
          </a:xfrm>
          <a:prstGeom prst="rect">
            <a:avLst/>
          </a:prstGeom>
          <a:noFill/>
          <a:ln>
            <a:noFill/>
          </a:ln>
          <a:effectLst>
            <a:outerShdw blurRad="50800" rotWithShape="0" algn="l" dist="38100">
              <a:srgbClr val="000000">
                <a:alpha val="40000"/>
              </a:srgbClr>
            </a:outerShdw>
          </a:effectLst>
        </p:spPr>
      </p:pic>
      <p:pic>
        <p:nvPicPr>
          <p:cNvPr descr="Dollar" id="42" name="Google Shape;42;p91"/>
          <p:cNvPicPr preferRelativeResize="0"/>
          <p:nvPr/>
        </p:nvPicPr>
        <p:blipFill rotWithShape="1">
          <a:blip r:embed="rId3">
            <a:alphaModFix/>
          </a:blip>
          <a:srcRect b="0" l="0" r="0" t="0"/>
          <a:stretch/>
        </p:blipFill>
        <p:spPr>
          <a:xfrm>
            <a:off x="10989531" y="591351"/>
            <a:ext cx="914400" cy="914400"/>
          </a:xfrm>
          <a:prstGeom prst="rect">
            <a:avLst/>
          </a:prstGeom>
          <a:noFill/>
          <a:ln>
            <a:noFill/>
          </a:ln>
          <a:effectLst>
            <a:outerShdw blurRad="50800" rotWithShape="0" algn="l" dist="38100">
              <a:srgbClr val="000000">
                <a:alpha val="40000"/>
              </a:srgbClr>
            </a:outerShdw>
          </a:effectLst>
        </p:spPr>
      </p:pic>
      <p:pic>
        <p:nvPicPr>
          <p:cNvPr descr="Dollar" id="43" name="Google Shape;43;p91"/>
          <p:cNvPicPr preferRelativeResize="0"/>
          <p:nvPr/>
        </p:nvPicPr>
        <p:blipFill rotWithShape="1">
          <a:blip r:embed="rId3">
            <a:alphaModFix/>
          </a:blip>
          <a:srcRect b="0" l="0" r="0" t="0"/>
          <a:stretch/>
        </p:blipFill>
        <p:spPr>
          <a:xfrm>
            <a:off x="10989531" y="5477116"/>
            <a:ext cx="914400" cy="914400"/>
          </a:xfrm>
          <a:prstGeom prst="rect">
            <a:avLst/>
          </a:prstGeom>
          <a:noFill/>
          <a:ln>
            <a:noFill/>
          </a:ln>
          <a:effectLst>
            <a:outerShdw blurRad="50800" rotWithShape="0" algn="l" dist="38100">
              <a:srgbClr val="000000">
                <a:alpha val="40000"/>
              </a:srgbClr>
            </a:outerShdw>
          </a:effectLst>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p:cSld name="Nur Titel">
    <p:spTree>
      <p:nvGrpSpPr>
        <p:cNvPr id="44" name="Shape 44"/>
        <p:cNvGrpSpPr/>
        <p:nvPr/>
      </p:nvGrpSpPr>
      <p:grpSpPr>
        <a:xfrm>
          <a:off x="0" y="0"/>
          <a:ext cx="0" cy="0"/>
          <a:chOff x="0" y="0"/>
          <a:chExt cx="0" cy="0"/>
        </a:xfrm>
      </p:grpSpPr>
      <p:sp>
        <p:nvSpPr>
          <p:cNvPr id="45" name="Google Shape;45;p92">
            <a:hlinkClick action="ppaction://hlinksldjump" r:id="rId2"/>
          </p:cNvPr>
          <p:cNvSpPr/>
          <p:nvPr/>
        </p:nvSpPr>
        <p:spPr>
          <a:xfrm>
            <a:off x="-3" y="0"/>
            <a:ext cx="12192000" cy="6858000"/>
          </a:xfrm>
          <a:prstGeom prst="rect">
            <a:avLst/>
          </a:prstGeom>
          <a:solidFill>
            <a:srgbClr val="0047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descr="Münzen" id="46" name="Google Shape;46;p92"/>
          <p:cNvPicPr preferRelativeResize="0"/>
          <p:nvPr/>
        </p:nvPicPr>
        <p:blipFill rotWithShape="1">
          <a:blip r:embed="rId3">
            <a:alphaModFix/>
          </a:blip>
          <a:srcRect b="0" l="0" r="0" t="0"/>
          <a:stretch/>
        </p:blipFill>
        <p:spPr>
          <a:xfrm rot="-1069534">
            <a:off x="316243" y="61692"/>
            <a:ext cx="1438458" cy="1438458"/>
          </a:xfrm>
          <a:prstGeom prst="rect">
            <a:avLst/>
          </a:prstGeom>
          <a:noFill/>
          <a:ln>
            <a:noFill/>
          </a:ln>
          <a:effectLst>
            <a:outerShdw blurRad="50800" rotWithShape="0" algn="tl" dir="2700000" dist="38100">
              <a:srgbClr val="000000">
                <a:alpha val="40000"/>
              </a:srgbClr>
            </a:outerShdw>
          </a:effectLst>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with Text colorful">
  <p:cSld name="Image with Text colorful">
    <p:bg>
      <p:bgPr>
        <a:gradFill>
          <a:gsLst>
            <a:gs pos="0">
              <a:srgbClr val="693AB7"/>
            </a:gs>
            <a:gs pos="100000">
              <a:srgbClr val="A44273"/>
            </a:gs>
          </a:gsLst>
          <a:lin ang="600000" scaled="0"/>
        </a:gradFill>
      </p:bgPr>
    </p:bg>
    <p:spTree>
      <p:nvGrpSpPr>
        <p:cNvPr id="47" name="Shape 47"/>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48" name="Shape 48"/>
        <p:cNvGrpSpPr/>
        <p:nvPr/>
      </p:nvGrpSpPr>
      <p:grpSpPr>
        <a:xfrm>
          <a:off x="0" y="0"/>
          <a:ext cx="0" cy="0"/>
          <a:chOff x="0" y="0"/>
          <a:chExt cx="0" cy="0"/>
        </a:xfrm>
      </p:grpSpPr>
      <p:sp>
        <p:nvSpPr>
          <p:cNvPr id="49" name="Google Shape;49;p9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9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54" name="Shape 54"/>
        <p:cNvGrpSpPr/>
        <p:nvPr/>
      </p:nvGrpSpPr>
      <p:grpSpPr>
        <a:xfrm>
          <a:off x="0" y="0"/>
          <a:ext cx="0" cy="0"/>
          <a:chOff x="0" y="0"/>
          <a:chExt cx="0" cy="0"/>
        </a:xfrm>
      </p:grpSpPr>
      <p:sp>
        <p:nvSpPr>
          <p:cNvPr id="55" name="Google Shape;55;p9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folie" type="title">
  <p:cSld name="TITLE">
    <p:spTree>
      <p:nvGrpSpPr>
        <p:cNvPr id="60" name="Shape 60"/>
        <p:cNvGrpSpPr/>
        <p:nvPr/>
      </p:nvGrpSpPr>
      <p:grpSpPr>
        <a:xfrm>
          <a:off x="0" y="0"/>
          <a:ext cx="0" cy="0"/>
          <a:chOff x="0" y="0"/>
          <a:chExt cx="0" cy="0"/>
        </a:xfrm>
      </p:grpSpPr>
      <p:sp>
        <p:nvSpPr>
          <p:cNvPr id="61" name="Google Shape;61;p9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9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3" name="Google Shape;63;p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8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AT"/>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8.png"/><Relationship Id="rId4" Type="http://schemas.openxmlformats.org/officeDocument/2006/relationships/hyperlink" Target="https://slidelizard.com/blog/jeopardy-powerpoint-template" TargetMode="External"/><Relationship Id="rId5"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17.jpg"/><Relationship Id="rId9" Type="http://schemas.openxmlformats.org/officeDocument/2006/relationships/image" Target="../media/image19.png"/><Relationship Id="rId5" Type="http://schemas.openxmlformats.org/officeDocument/2006/relationships/image" Target="../media/image13.jpg"/><Relationship Id="rId6" Type="http://schemas.openxmlformats.org/officeDocument/2006/relationships/image" Target="../media/image11.jpg"/><Relationship Id="rId7" Type="http://schemas.openxmlformats.org/officeDocument/2006/relationships/image" Target="../media/image14.jpg"/><Relationship Id="rId8" Type="http://schemas.openxmlformats.org/officeDocument/2006/relationships/slide" Target="/ppt/slides/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7.jp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40" Type="http://schemas.openxmlformats.org/officeDocument/2006/relationships/slide" Target="/ppt/slides/slide23.xml"/><Relationship Id="rId20" Type="http://schemas.openxmlformats.org/officeDocument/2006/relationships/slide" Target="/ppt/slides/slide65.xml"/><Relationship Id="rId22" Type="http://schemas.openxmlformats.org/officeDocument/2006/relationships/slide" Target="/ppt/slides/slide45.xml"/><Relationship Id="rId21" Type="http://schemas.openxmlformats.org/officeDocument/2006/relationships/slide" Target="/ppt/slides/slide55.xml"/><Relationship Id="rId24" Type="http://schemas.openxmlformats.org/officeDocument/2006/relationships/slide" Target="/ppt/slides/slide25.xml"/><Relationship Id="rId23" Type="http://schemas.openxmlformats.org/officeDocument/2006/relationships/slide" Target="/ppt/slides/slide35.xml"/><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0.jpg"/><Relationship Id="rId4" Type="http://schemas.openxmlformats.org/officeDocument/2006/relationships/slide" Target="/ppt/slides/slide80.xml"/><Relationship Id="rId9" Type="http://schemas.openxmlformats.org/officeDocument/2006/relationships/slide" Target="/ppt/slides/slide39.xml"/><Relationship Id="rId26" Type="http://schemas.openxmlformats.org/officeDocument/2006/relationships/image" Target="../media/image27.png"/><Relationship Id="rId25" Type="http://schemas.openxmlformats.org/officeDocument/2006/relationships/slide" Target="/ppt/slides/slide73.xml"/><Relationship Id="rId28" Type="http://schemas.openxmlformats.org/officeDocument/2006/relationships/slide" Target="/ppt/slides/slide53.xml"/><Relationship Id="rId27" Type="http://schemas.openxmlformats.org/officeDocument/2006/relationships/slide" Target="/ppt/slides/slide63.xml"/><Relationship Id="rId5" Type="http://schemas.openxmlformats.org/officeDocument/2006/relationships/image" Target="../media/image22.png"/><Relationship Id="rId6" Type="http://schemas.openxmlformats.org/officeDocument/2006/relationships/slide" Target="/ppt/slides/slide69.xml"/><Relationship Id="rId29" Type="http://schemas.openxmlformats.org/officeDocument/2006/relationships/slide" Target="/ppt/slides/slide43.xml"/><Relationship Id="rId7" Type="http://schemas.openxmlformats.org/officeDocument/2006/relationships/slide" Target="/ppt/slides/slide59.xml"/><Relationship Id="rId8" Type="http://schemas.openxmlformats.org/officeDocument/2006/relationships/slide" Target="/ppt/slides/slide49.xml"/><Relationship Id="rId31" Type="http://schemas.openxmlformats.org/officeDocument/2006/relationships/slide" Target="/ppt/slides/slide23.xml"/><Relationship Id="rId30" Type="http://schemas.openxmlformats.org/officeDocument/2006/relationships/slide" Target="/ppt/slides/slide33.xml"/><Relationship Id="rId11" Type="http://schemas.openxmlformats.org/officeDocument/2006/relationships/slide" Target="/ppt/slides/slide78.xml"/><Relationship Id="rId33" Type="http://schemas.openxmlformats.org/officeDocument/2006/relationships/slide" Target="/ppt/slides/slide71.xml"/><Relationship Id="rId10" Type="http://schemas.openxmlformats.org/officeDocument/2006/relationships/slide" Target="/ppt/slides/slide29.xml"/><Relationship Id="rId32" Type="http://schemas.openxmlformats.org/officeDocument/2006/relationships/image" Target="../media/image30.png"/><Relationship Id="rId13" Type="http://schemas.openxmlformats.org/officeDocument/2006/relationships/slide" Target="/ppt/slides/slide67.xml"/><Relationship Id="rId35" Type="http://schemas.openxmlformats.org/officeDocument/2006/relationships/slide" Target="/ppt/slides/slide61.xml"/><Relationship Id="rId12" Type="http://schemas.openxmlformats.org/officeDocument/2006/relationships/image" Target="../media/image24.png"/><Relationship Id="rId34" Type="http://schemas.openxmlformats.org/officeDocument/2006/relationships/image" Target="../media/image32.png"/><Relationship Id="rId15" Type="http://schemas.openxmlformats.org/officeDocument/2006/relationships/slide" Target="/ppt/slides/slide47.xml"/><Relationship Id="rId37" Type="http://schemas.openxmlformats.org/officeDocument/2006/relationships/slide" Target="/ppt/slides/slide41.xml"/><Relationship Id="rId14" Type="http://schemas.openxmlformats.org/officeDocument/2006/relationships/slide" Target="/ppt/slides/slide57.xml"/><Relationship Id="rId36" Type="http://schemas.openxmlformats.org/officeDocument/2006/relationships/slide" Target="/ppt/slides/slide51.xml"/><Relationship Id="rId17" Type="http://schemas.openxmlformats.org/officeDocument/2006/relationships/slide" Target="/ppt/slides/slide27.xml"/><Relationship Id="rId39" Type="http://schemas.openxmlformats.org/officeDocument/2006/relationships/slide" Target="/ppt/slides/slide39.xml"/><Relationship Id="rId16" Type="http://schemas.openxmlformats.org/officeDocument/2006/relationships/slide" Target="/ppt/slides/slide37.xml"/><Relationship Id="rId38" Type="http://schemas.openxmlformats.org/officeDocument/2006/relationships/image" Target="../media/image29.png"/><Relationship Id="rId19" Type="http://schemas.openxmlformats.org/officeDocument/2006/relationships/image" Target="../media/image25.png"/><Relationship Id="rId18" Type="http://schemas.openxmlformats.org/officeDocument/2006/relationships/slide" Target="/ppt/slides/slide7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slide" Target="/ppt/slides/slide22.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image" Target="../media/image3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slide" Target="/ppt/slides/slide24.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image" Target="../media/image5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slide" Target="/ppt/slides/slide26.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image" Target="../media/image3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slide" Target="/ppt/slides/slide28.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image" Target="../media/image3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slide" Target="/ppt/slides/slide30.xml"/><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image" Target="../media/image39.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slide" Target="/ppt/slides/slide32.xml"/><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image" Target="../media/image4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slide" Target="/ppt/slides/slide34.xml"/><Relationship Id="rId4" Type="http://schemas.openxmlformats.org/officeDocument/2006/relationships/image" Target="../media/image1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slide" Target="/ppt/slides/slide20.xml"/><Relationship Id="rId6" Type="http://schemas.openxmlformats.org/officeDocument/2006/relationships/image" Target="../media/image36.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slide" Target="/ppt/slides/slide36.xml"/><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slide" Target="/ppt/slides/slide20.xml"/><Relationship Id="rId6" Type="http://schemas.openxmlformats.org/officeDocument/2006/relationships/image" Target="../media/image37.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slide" Target="/ppt/slides/slide38.xml"/><Relationship Id="rId4" Type="http://schemas.openxmlformats.org/officeDocument/2006/relationships/image" Target="../media/image1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slide" Target="/ppt/slides/slide20.xml"/><Relationship Id="rId6" Type="http://schemas.openxmlformats.org/officeDocument/2006/relationships/image" Target="../media/image52.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slide" Target="/ppt/slides/slide40.xml"/><Relationship Id="rId4" Type="http://schemas.openxmlformats.org/officeDocument/2006/relationships/image" Target="../media/image1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slide" Target="/ppt/slides/slide20.xml"/><Relationship Id="rId6" Type="http://schemas.openxmlformats.org/officeDocument/2006/relationships/image" Target="../media/image34.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slide" Target="/ppt/slides/slide42.xml"/><Relationship Id="rId4" Type="http://schemas.openxmlformats.org/officeDocument/2006/relationships/image" Target="../media/image1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image" Target="../media/image40.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slide" Target="/ppt/slides/slide44.xml"/><Relationship Id="rId4" Type="http://schemas.openxmlformats.org/officeDocument/2006/relationships/image" Target="../media/image1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4.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image" Target="../media/image42.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slide" Target="/ppt/slides/slide46.xml"/><Relationship Id="rId4" Type="http://schemas.openxmlformats.org/officeDocument/2006/relationships/image" Target="../media/image1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image" Target="../media/image43.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slide" Target="/ppt/slides/slide48.xml"/><Relationship Id="rId4" Type="http://schemas.openxmlformats.org/officeDocument/2006/relationships/image" Target="../media/image1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8.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image" Target="../media/image46.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slide" Target="/ppt/slides/slide50.xml"/><Relationship Id="rId4" Type="http://schemas.openxmlformats.org/officeDocument/2006/relationships/image" Target="../media/image1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0.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image" Target="../media/image38.gi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slide" Target="/ppt/slides/slide52.xml"/><Relationship Id="rId4" Type="http://schemas.openxmlformats.org/officeDocument/2006/relationships/image" Target="../media/image1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image" Target="../media/image59.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slide" Target="/ppt/slides/slide54.xml"/><Relationship Id="rId4" Type="http://schemas.openxmlformats.org/officeDocument/2006/relationships/image" Target="../media/image1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image" Target="../media/image57.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slide" Target="/ppt/slides/slide56.xml"/><Relationship Id="rId4" Type="http://schemas.openxmlformats.org/officeDocument/2006/relationships/image" Target="../media/image1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image" Target="../media/image44.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slide" Target="/ppt/slides/slide58.xml"/><Relationship Id="rId4" Type="http://schemas.openxmlformats.org/officeDocument/2006/relationships/image" Target="../media/image1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image" Target="../media/image45.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slide" Target="/ppt/slides/slide60.xml"/><Relationship Id="rId4" Type="http://schemas.openxmlformats.org/officeDocument/2006/relationships/image" Target="../media/image1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0.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image" Target="../media/image45.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slide" Target="/ppt/slides/slide62.xml"/><Relationship Id="rId4" Type="http://schemas.openxmlformats.org/officeDocument/2006/relationships/image" Target="../media/image15.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2.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slide" Target="/ppt/slides/slide20.xml"/><Relationship Id="rId6" Type="http://schemas.openxmlformats.org/officeDocument/2006/relationships/image" Target="../media/image47.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slide" Target="/ppt/slides/slide64.xml"/><Relationship Id="rId4" Type="http://schemas.openxmlformats.org/officeDocument/2006/relationships/image" Target="../media/image15.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slide" Target="/ppt/slides/slide20.xml"/><Relationship Id="rId6" Type="http://schemas.openxmlformats.org/officeDocument/2006/relationships/image" Target="../media/image62.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slide" Target="/ppt/slides/slide66.xml"/><Relationship Id="rId4" Type="http://schemas.openxmlformats.org/officeDocument/2006/relationships/image" Target="../media/image15.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6.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slide" Target="/ppt/slides/slide20.xml"/><Relationship Id="rId6" Type="http://schemas.openxmlformats.org/officeDocument/2006/relationships/image" Target="../media/image63.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slide" Target="/ppt/slides/slide68.xml"/><Relationship Id="rId4" Type="http://schemas.openxmlformats.org/officeDocument/2006/relationships/image" Target="../media/image1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8.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slide" Target="/ppt/slides/slide20.xml"/><Relationship Id="rId6" Type="http://schemas.openxmlformats.org/officeDocument/2006/relationships/image" Target="../media/image49.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slide" Target="/ppt/slides/slide70.xml"/><Relationship Id="rId4" Type="http://schemas.openxmlformats.org/officeDocument/2006/relationships/image" Target="../media/image15.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0.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slide" Target="/ppt/slides/slide20.xml"/><Relationship Id="rId6" Type="http://schemas.openxmlformats.org/officeDocument/2006/relationships/image" Target="../media/image60.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slide" Target="/ppt/slides/slide72.xml"/><Relationship Id="rId4" Type="http://schemas.openxmlformats.org/officeDocument/2006/relationships/image" Target="../media/image1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2.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slide" Target="/ppt/slides/slide20.xml"/><Relationship Id="rId6" Type="http://schemas.openxmlformats.org/officeDocument/2006/relationships/image" Target="../media/image50.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slide" Target="/ppt/slides/slide74.xml"/><Relationship Id="rId4" Type="http://schemas.openxmlformats.org/officeDocument/2006/relationships/image" Target="../media/image15.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4.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slide" Target="/ppt/slides/slide20.xml"/><Relationship Id="rId6" Type="http://schemas.openxmlformats.org/officeDocument/2006/relationships/image" Target="../media/image53.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slide" Target="/ppt/slides/slide76.xml"/><Relationship Id="rId4" Type="http://schemas.openxmlformats.org/officeDocument/2006/relationships/image" Target="../media/image15.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slide" Target="/ppt/slides/slide77.xml"/><Relationship Id="rId4" Type="http://schemas.openxmlformats.org/officeDocument/2006/relationships/image" Target="../media/image15.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7.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slide" Target="/ppt/slides/slide20.xml"/><Relationship Id="rId6" Type="http://schemas.openxmlformats.org/officeDocument/2006/relationships/image" Target="../media/image61.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slide" Target="/ppt/slides/slide79.xml"/><Relationship Id="rId4" Type="http://schemas.openxmlformats.org/officeDocument/2006/relationships/image" Target="../media/image15.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9.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slide" Target="/ppt/slides/slide20.xml"/><Relationship Id="rId6" Type="http://schemas.openxmlformats.org/officeDocument/2006/relationships/image" Target="../media/image51.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slide" Target="/ppt/slides/slide81.xml"/><Relationship Id="rId4" Type="http://schemas.openxmlformats.org/officeDocument/2006/relationships/image" Target="../media/image15.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1.xml"/><Relationship Id="rId3" Type="http://schemas.openxmlformats.org/officeDocument/2006/relationships/slide" Target="/ppt/slides/slide20.xml"/><Relationship Id="rId4" Type="http://schemas.openxmlformats.org/officeDocument/2006/relationships/image" Target="../media/image15.png"/><Relationship Id="rId5" Type="http://schemas.openxmlformats.org/officeDocument/2006/relationships/slide" Target="/ppt/slides/slide20.xml"/><Relationship Id="rId6" Type="http://schemas.openxmlformats.org/officeDocument/2006/relationships/image" Target="../media/image58.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2.xml"/><Relationship Id="rId3" Type="http://schemas.openxmlformats.org/officeDocument/2006/relationships/image" Target="../media/image56.png"/><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
          <p:cNvSpPr txBox="1"/>
          <p:nvPr>
            <p:ph idx="4294967295" type="ctrTitle"/>
          </p:nvPr>
        </p:nvSpPr>
        <p:spPr>
          <a:xfrm>
            <a:off x="401782" y="121128"/>
            <a:ext cx="11388725" cy="1655762"/>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3600"/>
              <a:buFont typeface="Arial"/>
              <a:buNone/>
            </a:pPr>
            <a:r>
              <a:rPr b="1" i="0" lang="de-AT" sz="3600" u="none" cap="none" strike="noStrike">
                <a:solidFill>
                  <a:schemeClr val="lt1"/>
                </a:solidFill>
                <a:latin typeface="Arial"/>
                <a:ea typeface="Arial"/>
                <a:cs typeface="Arial"/>
                <a:sym typeface="Arial"/>
              </a:rPr>
              <a:t>Jeopardy!</a:t>
            </a:r>
            <a:br>
              <a:rPr b="1" i="0" lang="de-AT" sz="5400" u="none" cap="none" strike="noStrike">
                <a:solidFill>
                  <a:schemeClr val="lt1"/>
                </a:solidFill>
                <a:latin typeface="Arial"/>
                <a:ea typeface="Arial"/>
                <a:cs typeface="Arial"/>
                <a:sym typeface="Arial"/>
              </a:rPr>
            </a:br>
            <a:r>
              <a:rPr b="1" i="0" lang="de-AT" sz="5400" u="none" cap="none" strike="noStrike">
                <a:solidFill>
                  <a:schemeClr val="lt1"/>
                </a:solidFill>
                <a:latin typeface="Arial"/>
                <a:ea typeface="Arial"/>
                <a:cs typeface="Arial"/>
                <a:sym typeface="Arial"/>
              </a:rPr>
              <a:t>Tutorial</a:t>
            </a:r>
            <a:endParaRPr b="1" i="1" sz="5400" u="none" cap="none" strike="noStrike">
              <a:solidFill>
                <a:schemeClr val="lt1"/>
              </a:solidFill>
              <a:latin typeface="Arial"/>
              <a:ea typeface="Arial"/>
              <a:cs typeface="Arial"/>
              <a:sym typeface="Arial"/>
            </a:endParaRPr>
          </a:p>
        </p:txBody>
      </p:sp>
      <p:sp>
        <p:nvSpPr>
          <p:cNvPr id="71" name="Google Shape;71;p1"/>
          <p:cNvSpPr txBox="1"/>
          <p:nvPr/>
        </p:nvSpPr>
        <p:spPr>
          <a:xfrm>
            <a:off x="401493" y="1685953"/>
            <a:ext cx="11388724" cy="4870291"/>
          </a:xfrm>
          <a:prstGeom prst="rect">
            <a:avLst/>
          </a:prstGeom>
          <a:noFill/>
          <a:ln>
            <a:noFill/>
          </a:ln>
        </p:spPr>
        <p:txBody>
          <a:bodyPr anchorCtr="0" anchor="t" bIns="45700" lIns="91425" spcFirstLastPara="1" rIns="91425" wrap="square" tIns="45700">
            <a:normAutofit/>
          </a:bodyPr>
          <a:lstStyle/>
          <a:p>
            <a:pPr indent="0" lvl="0" marL="0" marR="0" rtl="0" algn="l">
              <a:lnSpc>
                <a:spcPct val="165000"/>
              </a:lnSpc>
              <a:spcBef>
                <a:spcPts val="0"/>
              </a:spcBef>
              <a:spcAft>
                <a:spcPts val="0"/>
              </a:spcAft>
              <a:buClr>
                <a:schemeClr val="lt1"/>
              </a:buClr>
              <a:buSzPts val="2000"/>
              <a:buFont typeface="Arial"/>
              <a:buNone/>
            </a:pPr>
            <a:r>
              <a:rPr b="0" i="0" lang="de-AT" sz="2000" u="none" cap="none" strike="noStrike">
                <a:solidFill>
                  <a:schemeClr val="lt1"/>
                </a:solidFill>
                <a:latin typeface="Calibri"/>
                <a:ea typeface="Calibri"/>
                <a:cs typeface="Calibri"/>
                <a:sym typeface="Calibri"/>
              </a:rPr>
              <a:t>This template is ready to use but since Jeopardy! is a quiz show, you can </a:t>
            </a:r>
            <a:r>
              <a:rPr b="1" i="0" lang="de-AT" sz="2000" u="none" cap="none" strike="noStrike">
                <a:solidFill>
                  <a:schemeClr val="lt1"/>
                </a:solidFill>
                <a:latin typeface="Calibri"/>
                <a:ea typeface="Calibri"/>
                <a:cs typeface="Calibri"/>
                <a:sym typeface="Calibri"/>
              </a:rPr>
              <a:t>change the questions and answers </a:t>
            </a:r>
            <a:r>
              <a:rPr b="0" i="0" lang="de-AT" sz="2000" u="none" cap="none" strike="noStrike">
                <a:solidFill>
                  <a:schemeClr val="lt1"/>
                </a:solidFill>
                <a:latin typeface="Calibri"/>
                <a:ea typeface="Calibri"/>
                <a:cs typeface="Calibri"/>
                <a:sym typeface="Calibri"/>
              </a:rPr>
              <a:t>of the template, in order to adapt the game to your topics.</a:t>
            </a:r>
            <a:endParaRPr b="0" i="0" sz="1400" u="none" cap="none" strike="noStrike">
              <a:solidFill>
                <a:srgbClr val="000000"/>
              </a:solidFill>
              <a:latin typeface="Arial"/>
              <a:ea typeface="Arial"/>
              <a:cs typeface="Arial"/>
              <a:sym typeface="Arial"/>
            </a:endParaRPr>
          </a:p>
          <a:p>
            <a:pPr indent="0" lvl="0" marL="0" marR="0" rtl="0" algn="l">
              <a:lnSpc>
                <a:spcPct val="165000"/>
              </a:lnSpc>
              <a:spcBef>
                <a:spcPts val="1000"/>
              </a:spcBef>
              <a:spcAft>
                <a:spcPts val="0"/>
              </a:spcAft>
              <a:buClr>
                <a:schemeClr val="lt1"/>
              </a:buClr>
              <a:buSzPts val="2000"/>
              <a:buFont typeface="Arial"/>
              <a:buNone/>
            </a:pPr>
            <a:br>
              <a:rPr b="0" i="0" lang="de-AT" sz="2000" u="none" cap="none" strike="noStrike">
                <a:solidFill>
                  <a:schemeClr val="lt1"/>
                </a:solidFill>
                <a:latin typeface="Calibri"/>
                <a:ea typeface="Calibri"/>
                <a:cs typeface="Calibri"/>
                <a:sym typeface="Calibri"/>
              </a:rPr>
            </a:br>
            <a:r>
              <a:rPr b="0" i="0" lang="de-AT" sz="2000" u="none" cap="none" strike="noStrike">
                <a:solidFill>
                  <a:schemeClr val="lt1"/>
                </a:solidFill>
                <a:latin typeface="Calibri"/>
                <a:ea typeface="Calibri"/>
                <a:cs typeface="Calibri"/>
                <a:sym typeface="Calibri"/>
              </a:rPr>
              <a:t>Please </a:t>
            </a:r>
            <a:r>
              <a:rPr b="1" i="0" lang="de-AT" sz="2000" u="none" cap="none" strike="noStrike">
                <a:solidFill>
                  <a:schemeClr val="lt1"/>
                </a:solidFill>
                <a:latin typeface="Calibri"/>
                <a:ea typeface="Calibri"/>
                <a:cs typeface="Calibri"/>
                <a:sym typeface="Calibri"/>
              </a:rPr>
              <a:t>do not delete whole slides</a:t>
            </a:r>
            <a:r>
              <a:rPr b="0" i="0" lang="de-AT" sz="2000" u="none" cap="none" strike="noStrike">
                <a:solidFill>
                  <a:schemeClr val="lt1"/>
                </a:solidFill>
                <a:latin typeface="Calibri"/>
                <a:ea typeface="Calibri"/>
                <a:cs typeface="Calibri"/>
                <a:sym typeface="Calibri"/>
              </a:rPr>
              <a:t>, otherwise we can not guarantee a smooth game experience and problems may occur.</a:t>
            </a:r>
            <a:endParaRPr b="0" i="0" sz="1400" u="none" cap="none" strike="noStrike">
              <a:solidFill>
                <a:srgbClr val="000000"/>
              </a:solidFill>
              <a:latin typeface="Arial"/>
              <a:ea typeface="Arial"/>
              <a:cs typeface="Arial"/>
              <a:sym typeface="Arial"/>
            </a:endParaRPr>
          </a:p>
          <a:p>
            <a:pPr indent="0" lvl="0" marL="0" marR="0" rtl="0" algn="l">
              <a:lnSpc>
                <a:spcPct val="165000"/>
              </a:lnSpc>
              <a:spcBef>
                <a:spcPts val="1000"/>
              </a:spcBef>
              <a:spcAft>
                <a:spcPts val="0"/>
              </a:spcAft>
              <a:buClr>
                <a:schemeClr val="lt1"/>
              </a:buClr>
              <a:buSzPts val="2000"/>
              <a:buFont typeface="Arial"/>
              <a:buNone/>
            </a:pPr>
            <a:r>
              <a:rPr b="0" i="0" lang="de-AT" sz="2000" u="none" cap="none" strike="noStrike">
                <a:solidFill>
                  <a:schemeClr val="lt1"/>
                </a:solidFill>
                <a:latin typeface="Calibri"/>
                <a:ea typeface="Calibri"/>
                <a:cs typeface="Calibri"/>
                <a:sym typeface="Calibri"/>
              </a:rPr>
              <a:t>However, you can change texts, the music and colours. In the next slides we will give you a detailed explanation to learn how to play the game and adapt it to your ideas.</a:t>
            </a:r>
            <a:endParaRPr b="0" i="0" sz="1400" u="none" cap="none" strike="noStrike">
              <a:solidFill>
                <a:srgbClr val="000000"/>
              </a:solidFill>
              <a:latin typeface="Arial"/>
              <a:ea typeface="Arial"/>
              <a:cs typeface="Arial"/>
              <a:sym typeface="Arial"/>
            </a:endParaRPr>
          </a:p>
          <a:p>
            <a:pPr indent="0" lvl="0" marL="0" marR="0" rtl="0" algn="l">
              <a:lnSpc>
                <a:spcPct val="165000"/>
              </a:lnSpc>
              <a:spcBef>
                <a:spcPts val="1000"/>
              </a:spcBef>
              <a:spcAft>
                <a:spcPts val="0"/>
              </a:spcAft>
              <a:buClr>
                <a:schemeClr val="dk1"/>
              </a:buClr>
              <a:buSzPts val="2000"/>
              <a:buFont typeface="Arial"/>
              <a:buNone/>
            </a:pPr>
            <a:r>
              <a:t/>
            </a:r>
            <a:endParaRPr b="0" i="0" sz="2000" u="none" cap="none" strike="noStrike">
              <a:solidFill>
                <a:schemeClr val="lt1"/>
              </a:solidFill>
              <a:latin typeface="Calibri"/>
              <a:ea typeface="Calibri"/>
              <a:cs typeface="Calibri"/>
              <a:sym typeface="Calibri"/>
            </a:endParaRPr>
          </a:p>
          <a:p>
            <a:pPr indent="0" lvl="0" marL="0" marR="0" rtl="0" algn="l">
              <a:lnSpc>
                <a:spcPct val="165000"/>
              </a:lnSpc>
              <a:spcBef>
                <a:spcPts val="1000"/>
              </a:spcBef>
              <a:spcAft>
                <a:spcPts val="0"/>
              </a:spcAft>
              <a:buClr>
                <a:schemeClr val="lt1"/>
              </a:buClr>
              <a:buSzPts val="2000"/>
              <a:buFont typeface="Arial"/>
              <a:buNone/>
            </a:pPr>
            <a:r>
              <a:rPr b="1" i="0" lang="de-AT" sz="2000" u="none" cap="none" strike="noStrike">
                <a:solidFill>
                  <a:schemeClr val="lt1"/>
                </a:solidFill>
                <a:latin typeface="Calibri"/>
                <a:ea typeface="Calibri"/>
                <a:cs typeface="Calibri"/>
                <a:sym typeface="Calibri"/>
              </a:rPr>
              <a:t>Have a lot of fun with our JEOPARDY! game!</a:t>
            </a:r>
            <a:endParaRPr b="0" i="0" sz="1400" u="none" cap="none" strike="noStrike">
              <a:solidFill>
                <a:srgbClr val="000000"/>
              </a:solidFill>
              <a:latin typeface="Arial"/>
              <a:ea typeface="Arial"/>
              <a:cs typeface="Arial"/>
              <a:sym typeface="Arial"/>
            </a:endParaRPr>
          </a:p>
          <a:p>
            <a:pPr indent="0" lvl="0" marL="0" marR="0" rtl="0" algn="l">
              <a:lnSpc>
                <a:spcPct val="175000"/>
              </a:lnSpc>
              <a:spcBef>
                <a:spcPts val="1000"/>
              </a:spcBef>
              <a:spcAft>
                <a:spcPts val="0"/>
              </a:spcAft>
              <a:buClr>
                <a:schemeClr val="dk1"/>
              </a:buClr>
              <a:buSzPts val="2000"/>
              <a:buFont typeface="Arial"/>
              <a:buNone/>
            </a:pPr>
            <a:r>
              <a:t/>
            </a:r>
            <a:endParaRPr b="0" i="0" sz="2000" u="none" cap="none" strike="noStrike">
              <a:solidFill>
                <a:schemeClr val="lt1"/>
              </a:solidFill>
              <a:latin typeface="Calibri"/>
              <a:ea typeface="Calibri"/>
              <a:cs typeface="Calibri"/>
              <a:sym typeface="Calibri"/>
            </a:endParaRPr>
          </a:p>
        </p:txBody>
      </p:sp>
      <p:pic>
        <p:nvPicPr>
          <p:cNvPr descr="Ein Bild, das Zeichnung enthält.&#10;&#10;Automatisch generierte Beschreibung" id="72" name="Google Shape;72;p1"/>
          <p:cNvPicPr preferRelativeResize="0"/>
          <p:nvPr/>
        </p:nvPicPr>
        <p:blipFill rotWithShape="1">
          <a:blip r:embed="rId3">
            <a:alphaModFix/>
          </a:blip>
          <a:srcRect b="0" l="0" r="0" t="0"/>
          <a:stretch/>
        </p:blipFill>
        <p:spPr>
          <a:xfrm>
            <a:off x="9047200" y="6007583"/>
            <a:ext cx="2743307" cy="54866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2"/>
          <p:cNvSpPr txBox="1"/>
          <p:nvPr/>
        </p:nvSpPr>
        <p:spPr>
          <a:xfrm>
            <a:off x="365279" y="252774"/>
            <a:ext cx="11240156" cy="6605226"/>
          </a:xfrm>
          <a:prstGeom prst="rect">
            <a:avLst/>
          </a:prstGeom>
          <a:noFill/>
          <a:ln>
            <a:noFill/>
          </a:ln>
        </p:spPr>
        <p:txBody>
          <a:bodyPr anchorCtr="0" anchor="t" bIns="45700" lIns="91425" spcFirstLastPara="1" rIns="91425" wrap="square" tIns="45700">
            <a:normAutofit/>
          </a:bodyPr>
          <a:lstStyle/>
          <a:p>
            <a:pPr indent="0" lvl="0" marL="0" marR="0" rtl="0" algn="l">
              <a:lnSpc>
                <a:spcPct val="125000"/>
              </a:lnSpc>
              <a:spcBef>
                <a:spcPts val="0"/>
              </a:spcBef>
              <a:spcAft>
                <a:spcPts val="0"/>
              </a:spcAft>
              <a:buClr>
                <a:schemeClr val="lt1"/>
              </a:buClr>
              <a:buSzPts val="2400"/>
              <a:buFont typeface="Arial"/>
              <a:buNone/>
            </a:pPr>
            <a:r>
              <a:rPr b="1" i="0" lang="de-AT" sz="2400" u="none" cap="none" strike="noStrike">
                <a:solidFill>
                  <a:schemeClr val="lt1"/>
                </a:solidFill>
                <a:latin typeface="Calibri"/>
                <a:ea typeface="Calibri"/>
                <a:cs typeface="Calibri"/>
                <a:sym typeface="Calibri"/>
              </a:rPr>
              <a:t>Rules of Jeopardy!</a:t>
            </a:r>
            <a:endParaRPr b="0" i="0" sz="1400" u="none" cap="none" strike="noStrike">
              <a:solidFill>
                <a:srgbClr val="000000"/>
              </a:solidFill>
              <a:latin typeface="Arial"/>
              <a:ea typeface="Arial"/>
              <a:cs typeface="Arial"/>
              <a:sym typeface="Arial"/>
            </a:endParaRPr>
          </a:p>
          <a:p>
            <a:pPr indent="0" lvl="0" marL="0" marR="0" rtl="0" algn="l">
              <a:lnSpc>
                <a:spcPct val="166666"/>
              </a:lnSpc>
              <a:spcBef>
                <a:spcPts val="1000"/>
              </a:spcBef>
              <a:spcAft>
                <a:spcPts val="0"/>
              </a:spcAft>
              <a:buClr>
                <a:schemeClr val="lt1"/>
              </a:buClr>
              <a:buSzPts val="1800"/>
              <a:buFont typeface="Arial"/>
              <a:buNone/>
            </a:pPr>
            <a:r>
              <a:rPr b="0" i="0" lang="de-AT" sz="1800" u="none" cap="none" strike="noStrike">
                <a:solidFill>
                  <a:schemeClr val="lt1"/>
                </a:solidFill>
                <a:latin typeface="Calibri"/>
                <a:ea typeface="Calibri"/>
                <a:cs typeface="Calibri"/>
                <a:sym typeface="Calibri"/>
              </a:rPr>
              <a:t>To start the game, click on the </a:t>
            </a:r>
            <a:r>
              <a:rPr b="1" i="0" lang="de-AT" sz="1800" u="none" cap="none" strike="noStrike">
                <a:solidFill>
                  <a:schemeClr val="lt1"/>
                </a:solidFill>
                <a:latin typeface="Calibri"/>
                <a:ea typeface="Calibri"/>
                <a:cs typeface="Calibri"/>
                <a:sym typeface="Calibri"/>
              </a:rPr>
              <a:t>first Jeopardy! Slide </a:t>
            </a:r>
            <a:r>
              <a:rPr b="0" i="0" lang="de-AT" sz="1800" u="none" cap="none" strike="noStrike">
                <a:solidFill>
                  <a:schemeClr val="lt1"/>
                </a:solidFill>
                <a:latin typeface="Calibri"/>
                <a:ea typeface="Calibri"/>
                <a:cs typeface="Calibri"/>
                <a:sym typeface="Calibri"/>
              </a:rPr>
              <a:t>and start the presentation by clicking on the menu </a:t>
            </a:r>
            <a:r>
              <a:rPr b="1" i="0" lang="de-AT" sz="1800" u="none" cap="none" strike="noStrike">
                <a:solidFill>
                  <a:schemeClr val="lt1"/>
                </a:solidFill>
                <a:latin typeface="Calibri"/>
                <a:ea typeface="Calibri"/>
                <a:cs typeface="Calibri"/>
                <a:sym typeface="Calibri"/>
              </a:rPr>
              <a:t>Slide Show &gt; From Current Slide</a:t>
            </a:r>
            <a:r>
              <a:rPr b="0" i="0" lang="de-AT" sz="1800" u="none" cap="none" strike="noStrike">
                <a:solidFill>
                  <a:schemeClr val="lt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a:p>
            <a:pPr indent="0" lvl="0" marL="0" marR="0" rtl="0" algn="l">
              <a:lnSpc>
                <a:spcPct val="166666"/>
              </a:lnSpc>
              <a:spcBef>
                <a:spcPts val="1000"/>
              </a:spcBef>
              <a:spcAft>
                <a:spcPts val="0"/>
              </a:spcAft>
              <a:buClr>
                <a:schemeClr val="lt1"/>
              </a:buClr>
              <a:buSzPts val="1800"/>
              <a:buFont typeface="Arial"/>
              <a:buNone/>
            </a:pPr>
            <a:r>
              <a:rPr b="0" i="0" lang="de-AT" sz="1800" u="none" cap="none" strike="noStrike">
                <a:solidFill>
                  <a:schemeClr val="lt1"/>
                </a:solidFill>
                <a:latin typeface="Calibri"/>
                <a:ea typeface="Calibri"/>
                <a:cs typeface="Calibri"/>
                <a:sym typeface="Calibri"/>
              </a:rPr>
              <a:t>Now the intro with music starts playing and you only </a:t>
            </a:r>
            <a:r>
              <a:rPr b="1" i="0" lang="de-AT" sz="1800" u="none" cap="none" strike="noStrike">
                <a:solidFill>
                  <a:schemeClr val="lt1"/>
                </a:solidFill>
                <a:latin typeface="Calibri"/>
                <a:ea typeface="Calibri"/>
                <a:cs typeface="Calibri"/>
                <a:sym typeface="Calibri"/>
              </a:rPr>
              <a:t>must click one more time </a:t>
            </a:r>
            <a:r>
              <a:rPr b="0" i="0" lang="de-AT" sz="1800" u="none" cap="none" strike="noStrike">
                <a:solidFill>
                  <a:schemeClr val="lt1"/>
                </a:solidFill>
                <a:latin typeface="Calibri"/>
                <a:ea typeface="Calibri"/>
                <a:cs typeface="Calibri"/>
                <a:sym typeface="Calibri"/>
              </a:rPr>
              <a:t>to run the begin animation. When the second money board appears, the </a:t>
            </a:r>
            <a:r>
              <a:rPr b="1" i="0" lang="de-AT" sz="1800" u="none" cap="none" strike="noStrike">
                <a:solidFill>
                  <a:schemeClr val="lt1"/>
                </a:solidFill>
                <a:latin typeface="Calibri"/>
                <a:ea typeface="Calibri"/>
                <a:cs typeface="Calibri"/>
                <a:sym typeface="Calibri"/>
              </a:rPr>
              <a:t>first player can choose the category and money- </a:t>
            </a:r>
            <a:r>
              <a:rPr b="0" i="0" lang="de-AT" sz="1800" u="none" cap="none" strike="noStrike">
                <a:solidFill>
                  <a:schemeClr val="lt1"/>
                </a:solidFill>
                <a:latin typeface="Calibri"/>
                <a:ea typeface="Calibri"/>
                <a:cs typeface="Calibri"/>
                <a:sym typeface="Calibri"/>
              </a:rPr>
              <a:t>value by clicking on the field. (With the increasing amount of money, the difficulty of the questions also increases!)</a:t>
            </a:r>
            <a:endParaRPr b="0" i="0" sz="1400" u="none" cap="none" strike="noStrike">
              <a:solidFill>
                <a:srgbClr val="000000"/>
              </a:solidFill>
              <a:latin typeface="Arial"/>
              <a:ea typeface="Arial"/>
              <a:cs typeface="Arial"/>
              <a:sym typeface="Arial"/>
            </a:endParaRPr>
          </a:p>
          <a:p>
            <a:pPr indent="0" lvl="0" marL="0" marR="0" rtl="0" algn="l">
              <a:lnSpc>
                <a:spcPct val="166666"/>
              </a:lnSpc>
              <a:spcBef>
                <a:spcPts val="1000"/>
              </a:spcBef>
              <a:spcAft>
                <a:spcPts val="0"/>
              </a:spcAft>
              <a:buClr>
                <a:schemeClr val="lt1"/>
              </a:buClr>
              <a:buSzPts val="1800"/>
              <a:buFont typeface="Arial"/>
              <a:buNone/>
            </a:pPr>
            <a:r>
              <a:rPr b="0" i="0" lang="de-AT" sz="1800" u="none" cap="none" strike="noStrike">
                <a:solidFill>
                  <a:schemeClr val="lt1"/>
                </a:solidFill>
                <a:latin typeface="Calibri"/>
                <a:ea typeface="Calibri"/>
                <a:cs typeface="Calibri"/>
                <a:sym typeface="Calibri"/>
              </a:rPr>
              <a:t>As soon the question appears, the players have </a:t>
            </a:r>
            <a:r>
              <a:rPr b="1" i="0" lang="de-AT" sz="1800" u="none" cap="none" strike="noStrike">
                <a:solidFill>
                  <a:schemeClr val="lt1"/>
                </a:solidFill>
                <a:latin typeface="Calibri"/>
                <a:ea typeface="Calibri"/>
                <a:cs typeface="Calibri"/>
                <a:sym typeface="Calibri"/>
              </a:rPr>
              <a:t>30 seconds </a:t>
            </a:r>
            <a:r>
              <a:rPr b="0" i="0" lang="de-AT" sz="1800" u="none" cap="none" strike="noStrike">
                <a:solidFill>
                  <a:schemeClr val="lt1"/>
                </a:solidFill>
                <a:latin typeface="Calibri"/>
                <a:ea typeface="Calibri"/>
                <a:cs typeface="Calibri"/>
                <a:sym typeface="Calibri"/>
              </a:rPr>
              <a:t>to think about it. (until music ends) When one person raises his arm (or shouts) he/ she can answer. Answers must be phrased as questions, unless it’s said differently.</a:t>
            </a:r>
            <a:endParaRPr b="0" i="0" sz="1400" u="none" cap="none" strike="noStrike">
              <a:solidFill>
                <a:srgbClr val="000000"/>
              </a:solidFill>
              <a:latin typeface="Arial"/>
              <a:ea typeface="Arial"/>
              <a:cs typeface="Arial"/>
              <a:sym typeface="Arial"/>
            </a:endParaRPr>
          </a:p>
          <a:p>
            <a:pPr indent="0" lvl="0" marL="0" marR="0" rtl="0" algn="l">
              <a:lnSpc>
                <a:spcPct val="166666"/>
              </a:lnSpc>
              <a:spcBef>
                <a:spcPts val="1000"/>
              </a:spcBef>
              <a:spcAft>
                <a:spcPts val="0"/>
              </a:spcAft>
              <a:buClr>
                <a:schemeClr val="lt1"/>
              </a:buClr>
              <a:buSzPts val="1800"/>
              <a:buFont typeface="Arial"/>
              <a:buNone/>
            </a:pPr>
            <a:r>
              <a:rPr b="1" i="0" lang="de-AT" sz="1800" u="none" cap="none" strike="noStrike">
                <a:solidFill>
                  <a:schemeClr val="lt1"/>
                </a:solidFill>
                <a:latin typeface="Calibri"/>
                <a:ea typeface="Calibri"/>
                <a:cs typeface="Calibri"/>
                <a:sym typeface="Calibri"/>
              </a:rPr>
              <a:t>Right answer</a:t>
            </a:r>
            <a:r>
              <a:rPr b="0" i="0" lang="de-AT" sz="1800" u="none" cap="none" strike="noStrike">
                <a:solidFill>
                  <a:schemeClr val="lt1"/>
                </a:solidFill>
                <a:latin typeface="Calibri"/>
                <a:ea typeface="Calibri"/>
                <a:cs typeface="Calibri"/>
                <a:sym typeface="Calibri"/>
              </a:rPr>
              <a:t>? Then the player gets the amount of money, the question is worth. Take a sheet and write down the value to the persons' name. If he guessed it </a:t>
            </a:r>
            <a:r>
              <a:rPr b="1" i="0" lang="de-AT" sz="1800" u="none" cap="none" strike="noStrike">
                <a:solidFill>
                  <a:schemeClr val="lt1"/>
                </a:solidFill>
                <a:latin typeface="Calibri"/>
                <a:ea typeface="Calibri"/>
                <a:cs typeface="Calibri"/>
                <a:sym typeface="Calibri"/>
              </a:rPr>
              <a:t>wrong</a:t>
            </a:r>
            <a:r>
              <a:rPr b="0" i="0" lang="de-AT" sz="1800" u="none" cap="none" strike="noStrike">
                <a:solidFill>
                  <a:schemeClr val="lt1"/>
                </a:solidFill>
                <a:latin typeface="Calibri"/>
                <a:ea typeface="Calibri"/>
                <a:cs typeface="Calibri"/>
                <a:sym typeface="Calibri"/>
              </a:rPr>
              <a:t>, the other players could try their luck. If time runs out, or no one got it, no one will get any points. The person with the highest amount of money, wins.</a:t>
            </a:r>
            <a:endParaRPr b="0" i="0" sz="1400" u="none" cap="none" strike="noStrike">
              <a:solidFill>
                <a:srgbClr val="000000"/>
              </a:solidFill>
              <a:latin typeface="Arial"/>
              <a:ea typeface="Arial"/>
              <a:cs typeface="Arial"/>
              <a:sym typeface="Arial"/>
            </a:endParaRPr>
          </a:p>
          <a:p>
            <a:pPr indent="0" lvl="0" marL="0" marR="0" rtl="0" algn="l">
              <a:lnSpc>
                <a:spcPct val="166666"/>
              </a:lnSpc>
              <a:spcBef>
                <a:spcPts val="1000"/>
              </a:spcBef>
              <a:spcAft>
                <a:spcPts val="0"/>
              </a:spcAft>
              <a:buClr>
                <a:schemeClr val="lt1"/>
              </a:buClr>
              <a:buSzPts val="1800"/>
              <a:buFont typeface="Arial"/>
              <a:buNone/>
            </a:pPr>
            <a:r>
              <a:rPr b="1" i="0" lang="de-AT" sz="1800" u="none" cap="none" strike="noStrike">
                <a:solidFill>
                  <a:schemeClr val="lt1"/>
                </a:solidFill>
                <a:latin typeface="Calibri"/>
                <a:ea typeface="Calibri"/>
                <a:cs typeface="Calibri"/>
                <a:sym typeface="Calibri"/>
              </a:rPr>
              <a:t>Advanced version: </a:t>
            </a:r>
            <a:r>
              <a:rPr b="0" i="0" lang="de-AT" sz="1800" u="none" cap="none" strike="noStrike">
                <a:solidFill>
                  <a:schemeClr val="lt1"/>
                </a:solidFill>
                <a:latin typeface="Calibri"/>
                <a:ea typeface="Calibri"/>
                <a:cs typeface="Calibri"/>
                <a:sym typeface="Calibri"/>
              </a:rPr>
              <a:t>guessing it wrong will subtract the amount of money from the players account; negative values are also accurate.</a:t>
            </a:r>
            <a:endParaRPr b="0" i="0" sz="1400" u="none" cap="none" strike="noStrike">
              <a:solidFill>
                <a:srgbClr val="000000"/>
              </a:solidFill>
              <a:latin typeface="Arial"/>
              <a:ea typeface="Arial"/>
              <a:cs typeface="Arial"/>
              <a:sym typeface="Arial"/>
            </a:endParaRPr>
          </a:p>
        </p:txBody>
      </p:sp>
      <p:pic>
        <p:nvPicPr>
          <p:cNvPr descr="Ein Bild, das Zeichnung enthält.&#10;&#10;Automatisch generierte Beschreibung" id="78" name="Google Shape;78;p2"/>
          <p:cNvPicPr preferRelativeResize="0"/>
          <p:nvPr/>
        </p:nvPicPr>
        <p:blipFill rotWithShape="1">
          <a:blip r:embed="rId3">
            <a:alphaModFix/>
          </a:blip>
          <a:srcRect b="0" l="0" r="0" t="0"/>
          <a:stretch/>
        </p:blipFill>
        <p:spPr>
          <a:xfrm>
            <a:off x="9047200" y="6007583"/>
            <a:ext cx="2743307" cy="54866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3"/>
          <p:cNvSpPr txBox="1"/>
          <p:nvPr/>
        </p:nvSpPr>
        <p:spPr>
          <a:xfrm>
            <a:off x="401493" y="317028"/>
            <a:ext cx="11240156" cy="1930644"/>
          </a:xfrm>
          <a:prstGeom prst="rect">
            <a:avLst/>
          </a:prstGeom>
          <a:noFill/>
          <a:ln>
            <a:noFill/>
          </a:ln>
        </p:spPr>
        <p:txBody>
          <a:bodyPr anchorCtr="0" anchor="t" bIns="45700" lIns="91425" spcFirstLastPara="1" rIns="91425" wrap="square" tIns="45700">
            <a:normAutofit/>
          </a:bodyPr>
          <a:lstStyle/>
          <a:p>
            <a:pPr indent="0" lvl="0" marL="0" marR="0" rtl="0" algn="l">
              <a:lnSpc>
                <a:spcPct val="137500"/>
              </a:lnSpc>
              <a:spcBef>
                <a:spcPts val="0"/>
              </a:spcBef>
              <a:spcAft>
                <a:spcPts val="0"/>
              </a:spcAft>
              <a:buClr>
                <a:schemeClr val="lt1"/>
              </a:buClr>
              <a:buSzPts val="2400"/>
              <a:buFont typeface="Arial"/>
              <a:buNone/>
            </a:pPr>
            <a:r>
              <a:rPr b="0" i="0" lang="de-AT" sz="2400" u="none" cap="none" strike="noStrike">
                <a:solidFill>
                  <a:schemeClr val="lt1"/>
                </a:solidFill>
                <a:latin typeface="Calibri"/>
                <a:ea typeface="Calibri"/>
                <a:cs typeface="Calibri"/>
                <a:sym typeface="Calibri"/>
              </a:rPr>
              <a:t>To change the text, click on the text field on the specific slide, then rewrite questions and answers.</a:t>
            </a:r>
            <a:endParaRPr b="0" i="0" sz="1400" u="none" cap="none" strike="noStrike">
              <a:solidFill>
                <a:srgbClr val="000000"/>
              </a:solidFill>
              <a:latin typeface="Arial"/>
              <a:ea typeface="Arial"/>
              <a:cs typeface="Arial"/>
              <a:sym typeface="Arial"/>
            </a:endParaRPr>
          </a:p>
          <a:p>
            <a:pPr indent="0" lvl="0" marL="0" marR="0" rtl="0" algn="l">
              <a:lnSpc>
                <a:spcPct val="137500"/>
              </a:lnSpc>
              <a:spcBef>
                <a:spcPts val="1000"/>
              </a:spcBef>
              <a:spcAft>
                <a:spcPts val="0"/>
              </a:spcAft>
              <a:buClr>
                <a:schemeClr val="lt1"/>
              </a:buClr>
              <a:buSzPts val="2400"/>
              <a:buFont typeface="Arial"/>
              <a:buNone/>
            </a:pPr>
            <a:r>
              <a:rPr b="0" i="0" lang="de-AT" sz="2400" u="none" cap="none" strike="noStrike">
                <a:solidFill>
                  <a:schemeClr val="lt1"/>
                </a:solidFill>
                <a:latin typeface="Calibri"/>
                <a:ea typeface="Calibri"/>
                <a:cs typeface="Calibri"/>
                <a:sym typeface="Calibri"/>
              </a:rPr>
              <a:t>Pictures can also be changed by selecting them and choosing </a:t>
            </a:r>
            <a:r>
              <a:rPr b="1" i="1" lang="de-AT" sz="2400" u="none" cap="none" strike="noStrike">
                <a:solidFill>
                  <a:schemeClr val="lt1"/>
                </a:solidFill>
                <a:latin typeface="Calibri"/>
                <a:ea typeface="Calibri"/>
                <a:cs typeface="Calibri"/>
                <a:sym typeface="Calibri"/>
              </a:rPr>
              <a:t>“From a File” </a:t>
            </a:r>
            <a:r>
              <a:rPr b="0" i="0" lang="de-AT" sz="2400" u="none" cap="none" strike="noStrike">
                <a:solidFill>
                  <a:schemeClr val="lt1"/>
                </a:solidFill>
                <a:latin typeface="Calibri"/>
                <a:ea typeface="Calibri"/>
                <a:cs typeface="Calibri"/>
                <a:sym typeface="Calibri"/>
              </a:rPr>
              <a:t>in the picture options </a:t>
            </a:r>
            <a:r>
              <a:rPr b="1" i="1" lang="de-AT" sz="2400" u="none" cap="none" strike="noStrike">
                <a:solidFill>
                  <a:schemeClr val="lt1"/>
                </a:solidFill>
                <a:latin typeface="Calibri"/>
                <a:ea typeface="Calibri"/>
                <a:cs typeface="Calibri"/>
                <a:sym typeface="Calibri"/>
              </a:rPr>
              <a:t>“Picture Format”.</a:t>
            </a:r>
            <a:endParaRPr b="0" i="0" sz="1400" u="none" cap="none" strike="noStrike">
              <a:solidFill>
                <a:srgbClr val="000000"/>
              </a:solidFill>
              <a:latin typeface="Arial"/>
              <a:ea typeface="Arial"/>
              <a:cs typeface="Arial"/>
              <a:sym typeface="Arial"/>
            </a:endParaRPr>
          </a:p>
        </p:txBody>
      </p:sp>
      <p:grpSp>
        <p:nvGrpSpPr>
          <p:cNvPr id="84" name="Google Shape;84;p3"/>
          <p:cNvGrpSpPr/>
          <p:nvPr/>
        </p:nvGrpSpPr>
        <p:grpSpPr>
          <a:xfrm>
            <a:off x="477131" y="2334158"/>
            <a:ext cx="7258593" cy="2356897"/>
            <a:chOff x="2466704" y="2293965"/>
            <a:chExt cx="7258593" cy="2356897"/>
          </a:xfrm>
        </p:grpSpPr>
        <p:pic>
          <p:nvPicPr>
            <p:cNvPr id="85" name="Google Shape;85;p3"/>
            <p:cNvPicPr preferRelativeResize="0"/>
            <p:nvPr/>
          </p:nvPicPr>
          <p:blipFill rotWithShape="1">
            <a:blip r:embed="rId3">
              <a:alphaModFix/>
            </a:blip>
            <a:srcRect b="0" l="0" r="0" t="0"/>
            <a:stretch/>
          </p:blipFill>
          <p:spPr>
            <a:xfrm>
              <a:off x="2466704" y="2293965"/>
              <a:ext cx="7258593" cy="2356897"/>
            </a:xfrm>
            <a:prstGeom prst="rect">
              <a:avLst/>
            </a:prstGeom>
            <a:noFill/>
            <a:ln>
              <a:noFill/>
            </a:ln>
            <a:effectLst>
              <a:outerShdw blurRad="292100" rotWithShape="0" algn="tl" dir="2700000" dist="139700">
                <a:srgbClr val="333333">
                  <a:alpha val="64314"/>
                </a:srgbClr>
              </a:outerShdw>
            </a:effectLst>
          </p:spPr>
        </p:pic>
        <p:sp>
          <p:nvSpPr>
            <p:cNvPr id="86" name="Google Shape;86;p3"/>
            <p:cNvSpPr/>
            <p:nvPr/>
          </p:nvSpPr>
          <p:spPr>
            <a:xfrm>
              <a:off x="4237020" y="2821111"/>
              <a:ext cx="1723176" cy="781225"/>
            </a:xfrm>
            <a:prstGeom prst="ellipse">
              <a:avLst/>
            </a:prstGeom>
            <a:noFill/>
            <a:ln cap="flat" cmpd="sng" w="76200">
              <a:solidFill>
                <a:srgbClr val="7D3C9D"/>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7" name="Google Shape;87;p3"/>
            <p:cNvSpPr/>
            <p:nvPr/>
          </p:nvSpPr>
          <p:spPr>
            <a:xfrm>
              <a:off x="8119450" y="2435389"/>
              <a:ext cx="1151298" cy="529627"/>
            </a:xfrm>
            <a:prstGeom prst="ellipse">
              <a:avLst/>
            </a:prstGeom>
            <a:noFill/>
            <a:ln cap="flat" cmpd="sng" w="76200">
              <a:solidFill>
                <a:srgbClr val="7D3C9D"/>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88" name="Google Shape;88;p3"/>
          <p:cNvSpPr txBox="1"/>
          <p:nvPr/>
        </p:nvSpPr>
        <p:spPr>
          <a:xfrm>
            <a:off x="401493" y="4927356"/>
            <a:ext cx="11240156" cy="1483492"/>
          </a:xfrm>
          <a:prstGeom prst="rect">
            <a:avLst/>
          </a:prstGeom>
          <a:noFill/>
          <a:ln>
            <a:noFill/>
          </a:ln>
        </p:spPr>
        <p:txBody>
          <a:bodyPr anchorCtr="0" anchor="t" bIns="45700" lIns="91425" spcFirstLastPara="1" rIns="91425" wrap="square" tIns="45700">
            <a:normAutofit/>
          </a:bodyPr>
          <a:lstStyle/>
          <a:p>
            <a:pPr indent="0" lvl="0" marL="0" marR="0" rtl="0" algn="l">
              <a:lnSpc>
                <a:spcPct val="137500"/>
              </a:lnSpc>
              <a:spcBef>
                <a:spcPts val="0"/>
              </a:spcBef>
              <a:spcAft>
                <a:spcPts val="0"/>
              </a:spcAft>
              <a:buClr>
                <a:schemeClr val="lt1"/>
              </a:buClr>
              <a:buSzPts val="2400"/>
              <a:buFont typeface="Arial"/>
              <a:buNone/>
            </a:pPr>
            <a:r>
              <a:rPr b="0" i="0" lang="de-AT" sz="2400" u="none" cap="none" strike="noStrike">
                <a:solidFill>
                  <a:schemeClr val="lt1"/>
                </a:solidFill>
                <a:latin typeface="Calibri"/>
                <a:ea typeface="Calibri"/>
                <a:cs typeface="Calibri"/>
                <a:sym typeface="Calibri"/>
              </a:rPr>
              <a:t>Some pictures are hidden behind other elements. In order to change them, move objects around and bring them to the front or back by right-clicking them and choosing the option.</a:t>
            </a:r>
            <a:endParaRPr b="0" i="0" sz="1400" u="none" cap="none" strike="noStrike">
              <a:solidFill>
                <a:srgbClr val="000000"/>
              </a:solidFill>
              <a:latin typeface="Arial"/>
              <a:ea typeface="Arial"/>
              <a:cs typeface="Arial"/>
              <a:sym typeface="Arial"/>
            </a:endParaRPr>
          </a:p>
        </p:txBody>
      </p:sp>
      <p:pic>
        <p:nvPicPr>
          <p:cNvPr descr="Ein Bild, das Zeichnung enthält.&#10;&#10;Automatisch generierte Beschreibung" id="89" name="Google Shape;89;p3"/>
          <p:cNvPicPr preferRelativeResize="0"/>
          <p:nvPr/>
        </p:nvPicPr>
        <p:blipFill rotWithShape="1">
          <a:blip r:embed="rId4">
            <a:alphaModFix/>
          </a:blip>
          <a:srcRect b="0" l="0" r="0" t="0"/>
          <a:stretch/>
        </p:blipFill>
        <p:spPr>
          <a:xfrm>
            <a:off x="9330753" y="6294997"/>
            <a:ext cx="2459754" cy="4919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pic>
        <p:nvPicPr>
          <p:cNvPr descr="Ein Bild, das Natur, Himmel, Sonnenuntergang enthält.&#10;&#10;Automatisch generierte Beschreibung" id="94" name="Google Shape;94;p4"/>
          <p:cNvPicPr preferRelativeResize="0"/>
          <p:nvPr/>
        </p:nvPicPr>
        <p:blipFill rotWithShape="1">
          <a:blip r:embed="rId3">
            <a:alphaModFix/>
          </a:blip>
          <a:srcRect b="0" l="0" r="0" t="0"/>
          <a:stretch/>
        </p:blipFill>
        <p:spPr>
          <a:xfrm>
            <a:off x="0" y="0"/>
            <a:ext cx="12181172" cy="6858000"/>
          </a:xfrm>
          <a:prstGeom prst="rect">
            <a:avLst/>
          </a:prstGeom>
          <a:noFill/>
          <a:ln>
            <a:noFill/>
          </a:ln>
        </p:spPr>
      </p:pic>
      <p:sp>
        <p:nvSpPr>
          <p:cNvPr id="95" name="Google Shape;95;p4"/>
          <p:cNvSpPr txBox="1"/>
          <p:nvPr/>
        </p:nvSpPr>
        <p:spPr>
          <a:xfrm>
            <a:off x="1250413" y="2316917"/>
            <a:ext cx="9680346"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39257F"/>
              </a:buClr>
              <a:buSzPts val="4000"/>
              <a:buFont typeface="Libre Franklin Medium"/>
              <a:buNone/>
            </a:pPr>
            <a:r>
              <a:rPr b="1" i="0" lang="de-AT" sz="4000" u="none" cap="none" strike="noStrike">
                <a:solidFill>
                  <a:srgbClr val="39257F"/>
                </a:solidFill>
                <a:latin typeface="Libre Franklin Medium"/>
                <a:ea typeface="Libre Franklin Medium"/>
                <a:cs typeface="Libre Franklin Medium"/>
                <a:sym typeface="Libre Franklin Medium"/>
              </a:rPr>
              <a:t>More information can be found on our blog:</a:t>
            </a:r>
            <a:endParaRPr b="0" i="0" sz="1400" u="none" cap="none" strike="noStrike">
              <a:solidFill>
                <a:srgbClr val="000000"/>
              </a:solidFill>
              <a:latin typeface="Arial"/>
              <a:ea typeface="Arial"/>
              <a:cs typeface="Arial"/>
              <a:sym typeface="Arial"/>
            </a:endParaRPr>
          </a:p>
        </p:txBody>
      </p:sp>
      <p:sp>
        <p:nvSpPr>
          <p:cNvPr id="96" name="Google Shape;96;p4"/>
          <p:cNvSpPr txBox="1"/>
          <p:nvPr/>
        </p:nvSpPr>
        <p:spPr>
          <a:xfrm>
            <a:off x="1166648" y="3167390"/>
            <a:ext cx="9847876"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de-AT" sz="2800" u="sng" cap="none" strike="noStrike">
                <a:solidFill>
                  <a:schemeClr val="lt1"/>
                </a:solidFill>
                <a:latin typeface="Libre Franklin Medium"/>
                <a:ea typeface="Libre Franklin Medium"/>
                <a:cs typeface="Libre Franklin Medium"/>
                <a:sym typeface="Libre Franklin Medium"/>
                <a:hlinkClick r:id="rId4">
                  <a:extLst>
                    <a:ext uri="{A12FA001-AC4F-418D-AE19-62706E023703}">
                      <ahyp:hlinkClr val="tx"/>
                    </a:ext>
                  </a:extLst>
                </a:hlinkClick>
              </a:rPr>
              <a:t>https://slidelizard.com/blog/jeopardy-powerpoint-template</a:t>
            </a:r>
            <a:endParaRPr b="0" i="0" sz="2800" u="none" cap="none" strike="noStrike">
              <a:solidFill>
                <a:schemeClr val="lt1"/>
              </a:solidFill>
              <a:latin typeface="Libre Franklin Medium"/>
              <a:ea typeface="Libre Franklin Medium"/>
              <a:cs typeface="Libre Franklin Medium"/>
              <a:sym typeface="Libre Franklin Medium"/>
            </a:endParaRPr>
          </a:p>
        </p:txBody>
      </p:sp>
      <p:pic>
        <p:nvPicPr>
          <p:cNvPr descr="Ein Bild, das Zeichnung enthält.&#10;&#10;Automatisch generierte Beschreibung" id="97" name="Google Shape;97;p4"/>
          <p:cNvPicPr preferRelativeResize="0"/>
          <p:nvPr/>
        </p:nvPicPr>
        <p:blipFill rotWithShape="1">
          <a:blip r:embed="rId5">
            <a:alphaModFix/>
          </a:blip>
          <a:srcRect b="0" l="0" r="0" t="0"/>
          <a:stretch/>
        </p:blipFill>
        <p:spPr>
          <a:xfrm>
            <a:off x="9213241" y="6206760"/>
            <a:ext cx="2743307" cy="54866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5"/>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6"/>
          <p:cNvSpPr txBox="1"/>
          <p:nvPr>
            <p:ph idx="4294967295"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AT"/>
              <a:t> </a:t>
            </a:r>
            <a:endParaRPr/>
          </a:p>
        </p:txBody>
      </p:sp>
      <p:sp>
        <p:nvSpPr>
          <p:cNvPr id="108" name="Google Shape;108;p6"/>
          <p:cNvSpPr txBox="1"/>
          <p:nvPr>
            <p:ph idx="4294967295"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descr="Ein Bild, das Zug enthält.&#10;&#10;Automatisch generierte Beschreibung" id="109" name="Google Shape;109;p6"/>
          <p:cNvPicPr preferRelativeResize="0"/>
          <p:nvPr/>
        </p:nvPicPr>
        <p:blipFill rotWithShape="1">
          <a:blip r:embed="rId3">
            <a:alphaModFix/>
          </a:blip>
          <a:srcRect b="0" l="0" r="0" t="0"/>
          <a:stretch/>
        </p:blipFill>
        <p:spPr>
          <a:xfrm>
            <a:off x="20" y="0"/>
            <a:ext cx="12191980" cy="6856718"/>
          </a:xfrm>
          <a:prstGeom prst="rect">
            <a:avLst/>
          </a:prstGeom>
          <a:noFill/>
          <a:ln>
            <a:noFill/>
          </a:ln>
        </p:spPr>
      </p:pic>
    </p:spTree>
  </p:cSld>
  <p:clrMapOvr>
    <a:masterClrMapping/>
  </p:clrMapOvr>
  <p:transition spd="slow" p14:dur="13500">
    <p:split orient="ver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7"/>
          <p:cNvPicPr preferRelativeResize="0"/>
          <p:nvPr/>
        </p:nvPicPr>
        <p:blipFill rotWithShape="1">
          <a:blip r:embed="rId3">
            <a:alphaModFix/>
          </a:blip>
          <a:srcRect b="0" l="0" r="0" t="0"/>
          <a:stretch/>
        </p:blipFill>
        <p:spPr>
          <a:xfrm>
            <a:off x="-16226" y="-8682"/>
            <a:ext cx="2056151" cy="1156585"/>
          </a:xfrm>
          <a:prstGeom prst="rect">
            <a:avLst/>
          </a:prstGeom>
          <a:noFill/>
          <a:ln>
            <a:noFill/>
          </a:ln>
        </p:spPr>
      </p:pic>
      <p:pic>
        <p:nvPicPr>
          <p:cNvPr descr="Ein Bild, das Zug enthält.&#10;&#10;Automatisch generierte Beschreibung" id="115" name="Google Shape;115;p7"/>
          <p:cNvPicPr preferRelativeResize="0"/>
          <p:nvPr/>
        </p:nvPicPr>
        <p:blipFill rotWithShape="1">
          <a:blip r:embed="rId4">
            <a:alphaModFix/>
          </a:blip>
          <a:srcRect b="0" l="0" r="0" t="0"/>
          <a:stretch/>
        </p:blipFill>
        <p:spPr>
          <a:xfrm>
            <a:off x="20" y="1282"/>
            <a:ext cx="12191980" cy="6856718"/>
          </a:xfrm>
          <a:prstGeom prst="rect">
            <a:avLst/>
          </a:prstGeom>
          <a:noFill/>
          <a:ln>
            <a:noFill/>
          </a:ln>
        </p:spPr>
      </p:pic>
      <p:sp>
        <p:nvSpPr>
          <p:cNvPr id="116" name="Google Shape;116;p7"/>
          <p:cNvSpPr/>
          <p:nvPr/>
        </p:nvSpPr>
        <p:spPr>
          <a:xfrm>
            <a:off x="2057517" y="0"/>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7" name="Google Shape;117;p7"/>
          <p:cNvSpPr/>
          <p:nvPr/>
        </p:nvSpPr>
        <p:spPr>
          <a:xfrm>
            <a:off x="4097899" y="0"/>
            <a:ext cx="196474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8" name="Google Shape;118;p7"/>
          <p:cNvSpPr/>
          <p:nvPr/>
        </p:nvSpPr>
        <p:spPr>
          <a:xfrm>
            <a:off x="6129362" y="0"/>
            <a:ext cx="1980851"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9" name="Google Shape;119;p7"/>
          <p:cNvSpPr/>
          <p:nvPr/>
        </p:nvSpPr>
        <p:spPr>
          <a:xfrm>
            <a:off x="8201273" y="0"/>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0" name="Google Shape;120;p7"/>
          <p:cNvSpPr/>
          <p:nvPr/>
        </p:nvSpPr>
        <p:spPr>
          <a:xfrm>
            <a:off x="10234456" y="0"/>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1" name="Google Shape;121;p7"/>
          <p:cNvSpPr/>
          <p:nvPr/>
        </p:nvSpPr>
        <p:spPr>
          <a:xfrm>
            <a:off x="0" y="1163534"/>
            <a:ext cx="1976394"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2" name="Google Shape;122;p7"/>
          <p:cNvSpPr/>
          <p:nvPr/>
        </p:nvSpPr>
        <p:spPr>
          <a:xfrm>
            <a:off x="2057516" y="1163534"/>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3" name="Google Shape;123;p7"/>
          <p:cNvSpPr/>
          <p:nvPr/>
        </p:nvSpPr>
        <p:spPr>
          <a:xfrm>
            <a:off x="4090699" y="1163534"/>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4" name="Google Shape;124;p7"/>
          <p:cNvSpPr/>
          <p:nvPr/>
        </p:nvSpPr>
        <p:spPr>
          <a:xfrm>
            <a:off x="6138274" y="1163534"/>
            <a:ext cx="1971939"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5" name="Google Shape;125;p7"/>
          <p:cNvSpPr/>
          <p:nvPr/>
        </p:nvSpPr>
        <p:spPr>
          <a:xfrm>
            <a:off x="8201272" y="1163534"/>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6" name="Google Shape;126;p7"/>
          <p:cNvSpPr/>
          <p:nvPr/>
        </p:nvSpPr>
        <p:spPr>
          <a:xfrm>
            <a:off x="10234455" y="1163534"/>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7" name="Google Shape;127;p7"/>
          <p:cNvSpPr/>
          <p:nvPr/>
        </p:nvSpPr>
        <p:spPr>
          <a:xfrm>
            <a:off x="0" y="2327827"/>
            <a:ext cx="1976395"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8" name="Google Shape;128;p7"/>
          <p:cNvSpPr/>
          <p:nvPr/>
        </p:nvSpPr>
        <p:spPr>
          <a:xfrm>
            <a:off x="2057517" y="2327827"/>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9" name="Google Shape;129;p7"/>
          <p:cNvSpPr/>
          <p:nvPr/>
        </p:nvSpPr>
        <p:spPr>
          <a:xfrm>
            <a:off x="4090700" y="2327827"/>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0" name="Google Shape;130;p7"/>
          <p:cNvSpPr/>
          <p:nvPr/>
        </p:nvSpPr>
        <p:spPr>
          <a:xfrm>
            <a:off x="6133822" y="2327827"/>
            <a:ext cx="1986331"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1" name="Google Shape;131;p7"/>
          <p:cNvSpPr/>
          <p:nvPr/>
        </p:nvSpPr>
        <p:spPr>
          <a:xfrm>
            <a:off x="8201273" y="2327827"/>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2" name="Google Shape;132;p7"/>
          <p:cNvSpPr/>
          <p:nvPr/>
        </p:nvSpPr>
        <p:spPr>
          <a:xfrm>
            <a:off x="10234456" y="2327827"/>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3" name="Google Shape;133;p7"/>
          <p:cNvSpPr/>
          <p:nvPr/>
        </p:nvSpPr>
        <p:spPr>
          <a:xfrm>
            <a:off x="0" y="3492881"/>
            <a:ext cx="1976394"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4" name="Google Shape;134;p7"/>
          <p:cNvSpPr/>
          <p:nvPr/>
        </p:nvSpPr>
        <p:spPr>
          <a:xfrm>
            <a:off x="2057516" y="3492881"/>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5" name="Google Shape;135;p7"/>
          <p:cNvSpPr/>
          <p:nvPr/>
        </p:nvSpPr>
        <p:spPr>
          <a:xfrm>
            <a:off x="4090699" y="3492121"/>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6" name="Google Shape;136;p7"/>
          <p:cNvSpPr/>
          <p:nvPr/>
        </p:nvSpPr>
        <p:spPr>
          <a:xfrm>
            <a:off x="6138274" y="3492121"/>
            <a:ext cx="1971939"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7" name="Google Shape;137;p7"/>
          <p:cNvSpPr/>
          <p:nvPr/>
        </p:nvSpPr>
        <p:spPr>
          <a:xfrm>
            <a:off x="8201272" y="3492121"/>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8" name="Google Shape;138;p7"/>
          <p:cNvSpPr/>
          <p:nvPr/>
        </p:nvSpPr>
        <p:spPr>
          <a:xfrm>
            <a:off x="10229999" y="3492881"/>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9" name="Google Shape;139;p7"/>
          <p:cNvSpPr/>
          <p:nvPr/>
        </p:nvSpPr>
        <p:spPr>
          <a:xfrm>
            <a:off x="0" y="4637297"/>
            <a:ext cx="1976395"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0" name="Google Shape;140;p7"/>
          <p:cNvSpPr/>
          <p:nvPr/>
        </p:nvSpPr>
        <p:spPr>
          <a:xfrm>
            <a:off x="2057517" y="4637297"/>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1" name="Google Shape;141;p7"/>
          <p:cNvSpPr/>
          <p:nvPr/>
        </p:nvSpPr>
        <p:spPr>
          <a:xfrm>
            <a:off x="4090700" y="4637297"/>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2" name="Google Shape;142;p7"/>
          <p:cNvSpPr/>
          <p:nvPr/>
        </p:nvSpPr>
        <p:spPr>
          <a:xfrm>
            <a:off x="6129362" y="4637297"/>
            <a:ext cx="1980852"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3" name="Google Shape;143;p7"/>
          <p:cNvSpPr/>
          <p:nvPr/>
        </p:nvSpPr>
        <p:spPr>
          <a:xfrm>
            <a:off x="8201273" y="4637297"/>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4" name="Google Shape;144;p7"/>
          <p:cNvSpPr/>
          <p:nvPr/>
        </p:nvSpPr>
        <p:spPr>
          <a:xfrm>
            <a:off x="10230000" y="4637297"/>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5" name="Google Shape;145;p7"/>
          <p:cNvSpPr/>
          <p:nvPr/>
        </p:nvSpPr>
        <p:spPr>
          <a:xfrm>
            <a:off x="8120153" y="0"/>
            <a:ext cx="81120" cy="6858000"/>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6" name="Google Shape;146;p7"/>
          <p:cNvSpPr/>
          <p:nvPr/>
        </p:nvSpPr>
        <p:spPr>
          <a:xfrm rot="5400000">
            <a:off x="6049782" y="-3810889"/>
            <a:ext cx="86952" cy="12191999"/>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7" name="Google Shape;147;p7"/>
          <p:cNvSpPr/>
          <p:nvPr/>
        </p:nvSpPr>
        <p:spPr>
          <a:xfrm rot="5400000">
            <a:off x="6052523" y="-2642412"/>
            <a:ext cx="86952" cy="12191999"/>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8" name="Google Shape;148;p7"/>
          <p:cNvSpPr/>
          <p:nvPr/>
        </p:nvSpPr>
        <p:spPr>
          <a:xfrm rot="5400000">
            <a:off x="6052525" y="-1483060"/>
            <a:ext cx="86952" cy="12191999"/>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9" name="Google Shape;149;p7"/>
          <p:cNvSpPr/>
          <p:nvPr/>
        </p:nvSpPr>
        <p:spPr>
          <a:xfrm>
            <a:off x="4454" y="5762299"/>
            <a:ext cx="1976395"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0" name="Google Shape;150;p7"/>
          <p:cNvSpPr/>
          <p:nvPr/>
        </p:nvSpPr>
        <p:spPr>
          <a:xfrm>
            <a:off x="2061971" y="5762299"/>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1" name="Google Shape;151;p7"/>
          <p:cNvSpPr/>
          <p:nvPr/>
        </p:nvSpPr>
        <p:spPr>
          <a:xfrm>
            <a:off x="4095154" y="5762299"/>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2" name="Google Shape;152;p7"/>
          <p:cNvSpPr/>
          <p:nvPr/>
        </p:nvSpPr>
        <p:spPr>
          <a:xfrm>
            <a:off x="6133816" y="5762299"/>
            <a:ext cx="1980852"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3" name="Google Shape;153;p7"/>
          <p:cNvSpPr/>
          <p:nvPr/>
        </p:nvSpPr>
        <p:spPr>
          <a:xfrm>
            <a:off x="8195788" y="5762299"/>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4" name="Google Shape;154;p7"/>
          <p:cNvSpPr/>
          <p:nvPr/>
        </p:nvSpPr>
        <p:spPr>
          <a:xfrm>
            <a:off x="10234454" y="5762299"/>
            <a:ext cx="1962000" cy="1072800"/>
          </a:xfrm>
          <a:prstGeom prst="rect">
            <a:avLst/>
          </a:prstGeom>
          <a:solidFill>
            <a:srgbClr val="0047D6"/>
          </a:solidFill>
          <a:ln cap="flat" cmpd="sng" w="12700">
            <a:solidFill>
              <a:srgbClr val="31538F"/>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5" name="Google Shape;155;p7"/>
          <p:cNvSpPr/>
          <p:nvPr/>
        </p:nvSpPr>
        <p:spPr>
          <a:xfrm rot="5400000">
            <a:off x="6056979" y="-358058"/>
            <a:ext cx="86952" cy="12191999"/>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6" name="Google Shape;156;p7"/>
          <p:cNvSpPr txBox="1"/>
          <p:nvPr/>
        </p:nvSpPr>
        <p:spPr>
          <a:xfrm>
            <a:off x="47876" y="1321644"/>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$ 200</a:t>
            </a:r>
            <a:endParaRPr b="0" i="0" sz="1400" u="none" cap="none" strike="noStrike">
              <a:solidFill>
                <a:srgbClr val="000000"/>
              </a:solidFill>
              <a:latin typeface="Arial"/>
              <a:ea typeface="Arial"/>
              <a:cs typeface="Arial"/>
              <a:sym typeface="Arial"/>
            </a:endParaRPr>
          </a:p>
        </p:txBody>
      </p:sp>
      <p:sp>
        <p:nvSpPr>
          <p:cNvPr id="157" name="Google Shape;157;p7"/>
          <p:cNvSpPr txBox="1"/>
          <p:nvPr/>
        </p:nvSpPr>
        <p:spPr>
          <a:xfrm>
            <a:off x="2061280" y="1315213"/>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$ 200</a:t>
            </a:r>
            <a:endParaRPr b="0" i="0" sz="1400" u="none" cap="none" strike="noStrike">
              <a:solidFill>
                <a:srgbClr val="000000"/>
              </a:solidFill>
              <a:latin typeface="Arial"/>
              <a:ea typeface="Arial"/>
              <a:cs typeface="Arial"/>
              <a:sym typeface="Arial"/>
            </a:endParaRPr>
          </a:p>
        </p:txBody>
      </p:sp>
      <p:sp>
        <p:nvSpPr>
          <p:cNvPr id="158" name="Google Shape;158;p7"/>
          <p:cNvSpPr txBox="1"/>
          <p:nvPr/>
        </p:nvSpPr>
        <p:spPr>
          <a:xfrm>
            <a:off x="4111147" y="1330274"/>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$ 200</a:t>
            </a:r>
            <a:endParaRPr b="0" i="0" sz="1400" u="none" cap="none" strike="noStrike">
              <a:solidFill>
                <a:srgbClr val="000000"/>
              </a:solidFill>
              <a:latin typeface="Arial"/>
              <a:ea typeface="Arial"/>
              <a:cs typeface="Arial"/>
              <a:sym typeface="Arial"/>
            </a:endParaRPr>
          </a:p>
        </p:txBody>
      </p:sp>
      <p:sp>
        <p:nvSpPr>
          <p:cNvPr id="159" name="Google Shape;159;p7"/>
          <p:cNvSpPr txBox="1"/>
          <p:nvPr/>
        </p:nvSpPr>
        <p:spPr>
          <a:xfrm>
            <a:off x="6119651" y="1315213"/>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$ 200</a:t>
            </a:r>
            <a:endParaRPr b="0" i="0" sz="1400" u="none" cap="none" strike="noStrike">
              <a:solidFill>
                <a:srgbClr val="000000"/>
              </a:solidFill>
              <a:latin typeface="Arial"/>
              <a:ea typeface="Arial"/>
              <a:cs typeface="Arial"/>
              <a:sym typeface="Arial"/>
            </a:endParaRPr>
          </a:p>
        </p:txBody>
      </p:sp>
      <p:sp>
        <p:nvSpPr>
          <p:cNvPr id="160" name="Google Shape;160;p7"/>
          <p:cNvSpPr txBox="1"/>
          <p:nvPr/>
        </p:nvSpPr>
        <p:spPr>
          <a:xfrm>
            <a:off x="8159453" y="1326205"/>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$ 200</a:t>
            </a:r>
            <a:endParaRPr b="0" i="0" sz="1400" u="none" cap="none" strike="noStrike">
              <a:solidFill>
                <a:srgbClr val="000000"/>
              </a:solidFill>
              <a:latin typeface="Arial"/>
              <a:ea typeface="Arial"/>
              <a:cs typeface="Arial"/>
              <a:sym typeface="Arial"/>
            </a:endParaRPr>
          </a:p>
        </p:txBody>
      </p:sp>
      <p:sp>
        <p:nvSpPr>
          <p:cNvPr id="161" name="Google Shape;161;p7"/>
          <p:cNvSpPr txBox="1"/>
          <p:nvPr/>
        </p:nvSpPr>
        <p:spPr>
          <a:xfrm>
            <a:off x="10242010" y="1358689"/>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$ 200</a:t>
            </a:r>
            <a:endParaRPr b="0" i="0" sz="1400" u="none" cap="none" strike="noStrike">
              <a:solidFill>
                <a:srgbClr val="000000"/>
              </a:solidFill>
              <a:latin typeface="Arial"/>
              <a:ea typeface="Arial"/>
              <a:cs typeface="Arial"/>
              <a:sym typeface="Arial"/>
            </a:endParaRPr>
          </a:p>
        </p:txBody>
      </p:sp>
      <p:sp>
        <p:nvSpPr>
          <p:cNvPr id="162" name="Google Shape;162;p7"/>
          <p:cNvSpPr txBox="1"/>
          <p:nvPr/>
        </p:nvSpPr>
        <p:spPr>
          <a:xfrm>
            <a:off x="34628" y="2487807"/>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$ 400</a:t>
            </a:r>
            <a:endParaRPr b="0" i="0" sz="1400" u="none" cap="none" strike="noStrike">
              <a:solidFill>
                <a:srgbClr val="000000"/>
              </a:solidFill>
              <a:latin typeface="Arial"/>
              <a:ea typeface="Arial"/>
              <a:cs typeface="Arial"/>
              <a:sym typeface="Arial"/>
            </a:endParaRPr>
          </a:p>
        </p:txBody>
      </p:sp>
      <p:sp>
        <p:nvSpPr>
          <p:cNvPr id="163" name="Google Shape;163;p7"/>
          <p:cNvSpPr txBox="1"/>
          <p:nvPr/>
        </p:nvSpPr>
        <p:spPr>
          <a:xfrm>
            <a:off x="2048032" y="2481376"/>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$ 400</a:t>
            </a:r>
            <a:endParaRPr b="0" i="0" sz="1400" u="none" cap="none" strike="noStrike">
              <a:solidFill>
                <a:srgbClr val="000000"/>
              </a:solidFill>
              <a:latin typeface="Arial"/>
              <a:ea typeface="Arial"/>
              <a:cs typeface="Arial"/>
              <a:sym typeface="Arial"/>
            </a:endParaRPr>
          </a:p>
        </p:txBody>
      </p:sp>
      <p:sp>
        <p:nvSpPr>
          <p:cNvPr id="164" name="Google Shape;164;p7"/>
          <p:cNvSpPr txBox="1"/>
          <p:nvPr/>
        </p:nvSpPr>
        <p:spPr>
          <a:xfrm>
            <a:off x="4097899" y="2496437"/>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$ 400</a:t>
            </a:r>
            <a:endParaRPr b="0" i="0" sz="1400" u="none" cap="none" strike="noStrike">
              <a:solidFill>
                <a:srgbClr val="000000"/>
              </a:solidFill>
              <a:latin typeface="Arial"/>
              <a:ea typeface="Arial"/>
              <a:cs typeface="Arial"/>
              <a:sym typeface="Arial"/>
            </a:endParaRPr>
          </a:p>
        </p:txBody>
      </p:sp>
      <p:sp>
        <p:nvSpPr>
          <p:cNvPr id="165" name="Google Shape;165;p7"/>
          <p:cNvSpPr txBox="1"/>
          <p:nvPr/>
        </p:nvSpPr>
        <p:spPr>
          <a:xfrm>
            <a:off x="6106403" y="2481376"/>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$ 400</a:t>
            </a:r>
            <a:endParaRPr b="0" i="0" sz="1400" u="none" cap="none" strike="noStrike">
              <a:solidFill>
                <a:srgbClr val="000000"/>
              </a:solidFill>
              <a:latin typeface="Arial"/>
              <a:ea typeface="Arial"/>
              <a:cs typeface="Arial"/>
              <a:sym typeface="Arial"/>
            </a:endParaRPr>
          </a:p>
        </p:txBody>
      </p:sp>
      <p:sp>
        <p:nvSpPr>
          <p:cNvPr id="166" name="Google Shape;166;p7"/>
          <p:cNvSpPr txBox="1"/>
          <p:nvPr/>
        </p:nvSpPr>
        <p:spPr>
          <a:xfrm>
            <a:off x="8146205" y="2492368"/>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$ 400</a:t>
            </a:r>
            <a:endParaRPr b="0" i="0" sz="1400" u="none" cap="none" strike="noStrike">
              <a:solidFill>
                <a:srgbClr val="000000"/>
              </a:solidFill>
              <a:latin typeface="Arial"/>
              <a:ea typeface="Arial"/>
              <a:cs typeface="Arial"/>
              <a:sym typeface="Arial"/>
            </a:endParaRPr>
          </a:p>
        </p:txBody>
      </p:sp>
      <p:sp>
        <p:nvSpPr>
          <p:cNvPr id="167" name="Google Shape;167;p7"/>
          <p:cNvSpPr txBox="1"/>
          <p:nvPr/>
        </p:nvSpPr>
        <p:spPr>
          <a:xfrm>
            <a:off x="10228762" y="2524852"/>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$ 400</a:t>
            </a:r>
            <a:endParaRPr b="0" i="0" sz="1400" u="none" cap="none" strike="noStrike">
              <a:solidFill>
                <a:srgbClr val="000000"/>
              </a:solidFill>
              <a:latin typeface="Arial"/>
              <a:ea typeface="Arial"/>
              <a:cs typeface="Arial"/>
              <a:sym typeface="Arial"/>
            </a:endParaRPr>
          </a:p>
        </p:txBody>
      </p:sp>
      <p:sp>
        <p:nvSpPr>
          <p:cNvPr id="168" name="Google Shape;168;p7"/>
          <p:cNvSpPr txBox="1"/>
          <p:nvPr/>
        </p:nvSpPr>
        <p:spPr>
          <a:xfrm>
            <a:off x="18514" y="3638909"/>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$ 600</a:t>
            </a:r>
            <a:endParaRPr b="0" i="0" sz="1400" u="none" cap="none" strike="noStrike">
              <a:solidFill>
                <a:srgbClr val="000000"/>
              </a:solidFill>
              <a:latin typeface="Arial"/>
              <a:ea typeface="Arial"/>
              <a:cs typeface="Arial"/>
              <a:sym typeface="Arial"/>
            </a:endParaRPr>
          </a:p>
        </p:txBody>
      </p:sp>
      <p:sp>
        <p:nvSpPr>
          <p:cNvPr id="169" name="Google Shape;169;p7"/>
          <p:cNvSpPr txBox="1"/>
          <p:nvPr/>
        </p:nvSpPr>
        <p:spPr>
          <a:xfrm>
            <a:off x="2031918" y="3632478"/>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$ 600</a:t>
            </a:r>
            <a:endParaRPr b="0" i="0" sz="1400" u="none" cap="none" strike="noStrike">
              <a:solidFill>
                <a:srgbClr val="000000"/>
              </a:solidFill>
              <a:latin typeface="Arial"/>
              <a:ea typeface="Arial"/>
              <a:cs typeface="Arial"/>
              <a:sym typeface="Arial"/>
            </a:endParaRPr>
          </a:p>
        </p:txBody>
      </p:sp>
      <p:sp>
        <p:nvSpPr>
          <p:cNvPr id="170" name="Google Shape;170;p7"/>
          <p:cNvSpPr txBox="1"/>
          <p:nvPr/>
        </p:nvSpPr>
        <p:spPr>
          <a:xfrm>
            <a:off x="4081785" y="3647539"/>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$ 600</a:t>
            </a:r>
            <a:endParaRPr b="0" i="0" sz="1400" u="none" cap="none" strike="noStrike">
              <a:solidFill>
                <a:srgbClr val="000000"/>
              </a:solidFill>
              <a:latin typeface="Arial"/>
              <a:ea typeface="Arial"/>
              <a:cs typeface="Arial"/>
              <a:sym typeface="Arial"/>
            </a:endParaRPr>
          </a:p>
        </p:txBody>
      </p:sp>
      <p:sp>
        <p:nvSpPr>
          <p:cNvPr id="171" name="Google Shape;171;p7"/>
          <p:cNvSpPr txBox="1"/>
          <p:nvPr/>
        </p:nvSpPr>
        <p:spPr>
          <a:xfrm>
            <a:off x="6090289" y="3632478"/>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$ 600</a:t>
            </a:r>
            <a:endParaRPr b="0" i="0" sz="1400" u="none" cap="none" strike="noStrike">
              <a:solidFill>
                <a:srgbClr val="000000"/>
              </a:solidFill>
              <a:latin typeface="Arial"/>
              <a:ea typeface="Arial"/>
              <a:cs typeface="Arial"/>
              <a:sym typeface="Arial"/>
            </a:endParaRPr>
          </a:p>
        </p:txBody>
      </p:sp>
      <p:sp>
        <p:nvSpPr>
          <p:cNvPr id="172" name="Google Shape;172;p7"/>
          <p:cNvSpPr txBox="1"/>
          <p:nvPr/>
        </p:nvSpPr>
        <p:spPr>
          <a:xfrm>
            <a:off x="8130091" y="3643470"/>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$ 600</a:t>
            </a:r>
            <a:endParaRPr b="0" i="0" sz="1400" u="none" cap="none" strike="noStrike">
              <a:solidFill>
                <a:srgbClr val="000000"/>
              </a:solidFill>
              <a:latin typeface="Arial"/>
              <a:ea typeface="Arial"/>
              <a:cs typeface="Arial"/>
              <a:sym typeface="Arial"/>
            </a:endParaRPr>
          </a:p>
        </p:txBody>
      </p:sp>
      <p:sp>
        <p:nvSpPr>
          <p:cNvPr id="173" name="Google Shape;173;p7"/>
          <p:cNvSpPr txBox="1"/>
          <p:nvPr/>
        </p:nvSpPr>
        <p:spPr>
          <a:xfrm>
            <a:off x="10212648" y="3675954"/>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$ 600</a:t>
            </a:r>
            <a:endParaRPr b="0" i="0" sz="1400" u="none" cap="none" strike="noStrike">
              <a:solidFill>
                <a:srgbClr val="000000"/>
              </a:solidFill>
              <a:latin typeface="Arial"/>
              <a:ea typeface="Arial"/>
              <a:cs typeface="Arial"/>
              <a:sym typeface="Arial"/>
            </a:endParaRPr>
          </a:p>
        </p:txBody>
      </p:sp>
      <p:sp>
        <p:nvSpPr>
          <p:cNvPr id="174" name="Google Shape;174;p7"/>
          <p:cNvSpPr txBox="1"/>
          <p:nvPr/>
        </p:nvSpPr>
        <p:spPr>
          <a:xfrm>
            <a:off x="5266" y="4805072"/>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$ 800</a:t>
            </a:r>
            <a:endParaRPr b="0" i="0" sz="1400" u="none" cap="none" strike="noStrike">
              <a:solidFill>
                <a:srgbClr val="000000"/>
              </a:solidFill>
              <a:latin typeface="Arial"/>
              <a:ea typeface="Arial"/>
              <a:cs typeface="Arial"/>
              <a:sym typeface="Arial"/>
            </a:endParaRPr>
          </a:p>
        </p:txBody>
      </p:sp>
      <p:sp>
        <p:nvSpPr>
          <p:cNvPr id="175" name="Google Shape;175;p7"/>
          <p:cNvSpPr txBox="1"/>
          <p:nvPr/>
        </p:nvSpPr>
        <p:spPr>
          <a:xfrm>
            <a:off x="2018670" y="4798641"/>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$ 800</a:t>
            </a:r>
            <a:endParaRPr b="0" i="0" sz="1400" u="none" cap="none" strike="noStrike">
              <a:solidFill>
                <a:srgbClr val="000000"/>
              </a:solidFill>
              <a:latin typeface="Arial"/>
              <a:ea typeface="Arial"/>
              <a:cs typeface="Arial"/>
              <a:sym typeface="Arial"/>
            </a:endParaRPr>
          </a:p>
        </p:txBody>
      </p:sp>
      <p:sp>
        <p:nvSpPr>
          <p:cNvPr id="176" name="Google Shape;176;p7"/>
          <p:cNvSpPr txBox="1"/>
          <p:nvPr/>
        </p:nvSpPr>
        <p:spPr>
          <a:xfrm>
            <a:off x="4068537" y="4813702"/>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$ 800</a:t>
            </a:r>
            <a:endParaRPr b="0" i="0" sz="1400" u="none" cap="none" strike="noStrike">
              <a:solidFill>
                <a:srgbClr val="000000"/>
              </a:solidFill>
              <a:latin typeface="Arial"/>
              <a:ea typeface="Arial"/>
              <a:cs typeface="Arial"/>
              <a:sym typeface="Arial"/>
            </a:endParaRPr>
          </a:p>
        </p:txBody>
      </p:sp>
      <p:sp>
        <p:nvSpPr>
          <p:cNvPr id="177" name="Google Shape;177;p7"/>
          <p:cNvSpPr txBox="1"/>
          <p:nvPr/>
        </p:nvSpPr>
        <p:spPr>
          <a:xfrm>
            <a:off x="6077041" y="4798641"/>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$ 800</a:t>
            </a:r>
            <a:endParaRPr b="0" i="0" sz="1400" u="none" cap="none" strike="noStrike">
              <a:solidFill>
                <a:srgbClr val="000000"/>
              </a:solidFill>
              <a:latin typeface="Arial"/>
              <a:ea typeface="Arial"/>
              <a:cs typeface="Arial"/>
              <a:sym typeface="Arial"/>
            </a:endParaRPr>
          </a:p>
        </p:txBody>
      </p:sp>
      <p:sp>
        <p:nvSpPr>
          <p:cNvPr id="178" name="Google Shape;178;p7"/>
          <p:cNvSpPr txBox="1"/>
          <p:nvPr/>
        </p:nvSpPr>
        <p:spPr>
          <a:xfrm>
            <a:off x="8116843" y="4809633"/>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$ 800</a:t>
            </a:r>
            <a:endParaRPr b="0" i="0" sz="1400" u="none" cap="none" strike="noStrike">
              <a:solidFill>
                <a:srgbClr val="000000"/>
              </a:solidFill>
              <a:latin typeface="Arial"/>
              <a:ea typeface="Arial"/>
              <a:cs typeface="Arial"/>
              <a:sym typeface="Arial"/>
            </a:endParaRPr>
          </a:p>
        </p:txBody>
      </p:sp>
      <p:sp>
        <p:nvSpPr>
          <p:cNvPr id="179" name="Google Shape;179;p7"/>
          <p:cNvSpPr txBox="1"/>
          <p:nvPr/>
        </p:nvSpPr>
        <p:spPr>
          <a:xfrm>
            <a:off x="10199400" y="4842117"/>
            <a:ext cx="1980852"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$ 800</a:t>
            </a:r>
            <a:endParaRPr b="0" i="0" sz="1400" u="none" cap="none" strike="noStrike">
              <a:solidFill>
                <a:srgbClr val="000000"/>
              </a:solidFill>
              <a:latin typeface="Arial"/>
              <a:ea typeface="Arial"/>
              <a:cs typeface="Arial"/>
              <a:sym typeface="Arial"/>
            </a:endParaRPr>
          </a:p>
        </p:txBody>
      </p:sp>
      <p:sp>
        <p:nvSpPr>
          <p:cNvPr id="180" name="Google Shape;180;p7"/>
          <p:cNvSpPr txBox="1"/>
          <p:nvPr/>
        </p:nvSpPr>
        <p:spPr>
          <a:xfrm>
            <a:off x="-60711" y="5926316"/>
            <a:ext cx="2139301"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$ 1000</a:t>
            </a:r>
            <a:endParaRPr b="0" i="0" sz="1400" u="none" cap="none" strike="noStrike">
              <a:solidFill>
                <a:srgbClr val="000000"/>
              </a:solidFill>
              <a:latin typeface="Arial"/>
              <a:ea typeface="Arial"/>
              <a:cs typeface="Arial"/>
              <a:sym typeface="Arial"/>
            </a:endParaRPr>
          </a:p>
        </p:txBody>
      </p:sp>
      <p:sp>
        <p:nvSpPr>
          <p:cNvPr id="181" name="Google Shape;181;p7"/>
          <p:cNvSpPr txBox="1"/>
          <p:nvPr/>
        </p:nvSpPr>
        <p:spPr>
          <a:xfrm>
            <a:off x="1957960" y="5937766"/>
            <a:ext cx="2139301"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$ 1000</a:t>
            </a:r>
            <a:endParaRPr b="0" i="0" sz="1400" u="none" cap="none" strike="noStrike">
              <a:solidFill>
                <a:srgbClr val="000000"/>
              </a:solidFill>
              <a:latin typeface="Arial"/>
              <a:ea typeface="Arial"/>
              <a:cs typeface="Arial"/>
              <a:sym typeface="Arial"/>
            </a:endParaRPr>
          </a:p>
        </p:txBody>
      </p:sp>
      <p:sp>
        <p:nvSpPr>
          <p:cNvPr id="182" name="Google Shape;182;p7"/>
          <p:cNvSpPr txBox="1"/>
          <p:nvPr/>
        </p:nvSpPr>
        <p:spPr>
          <a:xfrm>
            <a:off x="4010618" y="5949216"/>
            <a:ext cx="2139301"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$ 1000</a:t>
            </a:r>
            <a:endParaRPr b="0" i="0" sz="1400" u="none" cap="none" strike="noStrike">
              <a:solidFill>
                <a:srgbClr val="000000"/>
              </a:solidFill>
              <a:latin typeface="Arial"/>
              <a:ea typeface="Arial"/>
              <a:cs typeface="Arial"/>
              <a:sym typeface="Arial"/>
            </a:endParaRPr>
          </a:p>
        </p:txBody>
      </p:sp>
      <p:sp>
        <p:nvSpPr>
          <p:cNvPr id="183" name="Google Shape;183;p7"/>
          <p:cNvSpPr txBox="1"/>
          <p:nvPr/>
        </p:nvSpPr>
        <p:spPr>
          <a:xfrm>
            <a:off x="6071941" y="5946892"/>
            <a:ext cx="2139301"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$ 1000</a:t>
            </a:r>
            <a:endParaRPr b="0" i="0" sz="1400" u="none" cap="none" strike="noStrike">
              <a:solidFill>
                <a:srgbClr val="000000"/>
              </a:solidFill>
              <a:latin typeface="Arial"/>
              <a:ea typeface="Arial"/>
              <a:cs typeface="Arial"/>
              <a:sym typeface="Arial"/>
            </a:endParaRPr>
          </a:p>
        </p:txBody>
      </p:sp>
      <p:sp>
        <p:nvSpPr>
          <p:cNvPr id="184" name="Google Shape;184;p7"/>
          <p:cNvSpPr txBox="1"/>
          <p:nvPr/>
        </p:nvSpPr>
        <p:spPr>
          <a:xfrm>
            <a:off x="8090612" y="5958342"/>
            <a:ext cx="2139301"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$ 1000</a:t>
            </a:r>
            <a:endParaRPr b="0" i="0" sz="1400" u="none" cap="none" strike="noStrike">
              <a:solidFill>
                <a:srgbClr val="000000"/>
              </a:solidFill>
              <a:latin typeface="Arial"/>
              <a:ea typeface="Arial"/>
              <a:cs typeface="Arial"/>
              <a:sym typeface="Arial"/>
            </a:endParaRPr>
          </a:p>
        </p:txBody>
      </p:sp>
      <p:sp>
        <p:nvSpPr>
          <p:cNvPr id="185" name="Google Shape;185;p7"/>
          <p:cNvSpPr txBox="1"/>
          <p:nvPr/>
        </p:nvSpPr>
        <p:spPr>
          <a:xfrm>
            <a:off x="10143270" y="5969792"/>
            <a:ext cx="2139301" cy="76944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accent4"/>
                </a:solidFill>
                <a:latin typeface="Acme"/>
                <a:ea typeface="Acme"/>
                <a:cs typeface="Acme"/>
                <a:sym typeface="Acme"/>
              </a:rPr>
              <a:t>$ 1000</a:t>
            </a:r>
            <a:endParaRPr b="0" i="0" sz="1400" u="none" cap="none" strike="noStrike">
              <a:solidFill>
                <a:srgbClr val="000000"/>
              </a:solidFill>
              <a:latin typeface="Arial"/>
              <a:ea typeface="Arial"/>
              <a:cs typeface="Arial"/>
              <a:sym typeface="Arial"/>
            </a:endParaRPr>
          </a:p>
        </p:txBody>
      </p:sp>
      <p:pic>
        <p:nvPicPr>
          <p:cNvPr descr="Ein Bild, das Zug enthält.&#10;&#10;Automatisch generierte Beschreibung" id="186" name="Google Shape;186;p7"/>
          <p:cNvPicPr preferRelativeResize="0"/>
          <p:nvPr/>
        </p:nvPicPr>
        <p:blipFill rotWithShape="1">
          <a:blip r:embed="rId5">
            <a:alphaModFix/>
          </a:blip>
          <a:srcRect b="0" l="0" r="0" t="0"/>
          <a:stretch/>
        </p:blipFill>
        <p:spPr>
          <a:xfrm>
            <a:off x="2044258" y="-10726"/>
            <a:ext cx="1977481" cy="1112127"/>
          </a:xfrm>
          <a:prstGeom prst="rect">
            <a:avLst/>
          </a:prstGeom>
          <a:noFill/>
          <a:ln>
            <a:noFill/>
          </a:ln>
        </p:spPr>
      </p:pic>
      <p:pic>
        <p:nvPicPr>
          <p:cNvPr descr="Ein Bild, das Zug enthält.&#10;&#10;Automatisch generierte Beschreibung" id="187" name="Google Shape;187;p7"/>
          <p:cNvPicPr preferRelativeResize="0"/>
          <p:nvPr/>
        </p:nvPicPr>
        <p:blipFill rotWithShape="1">
          <a:blip r:embed="rId5">
            <a:alphaModFix/>
          </a:blip>
          <a:srcRect b="0" l="0" r="0" t="0"/>
          <a:stretch/>
        </p:blipFill>
        <p:spPr>
          <a:xfrm>
            <a:off x="4096560" y="-9545"/>
            <a:ext cx="1977481" cy="1112127"/>
          </a:xfrm>
          <a:prstGeom prst="rect">
            <a:avLst/>
          </a:prstGeom>
          <a:noFill/>
          <a:ln>
            <a:noFill/>
          </a:ln>
        </p:spPr>
      </p:pic>
      <p:pic>
        <p:nvPicPr>
          <p:cNvPr descr="Ein Bild, das Zug enthält.&#10;&#10;Automatisch generierte Beschreibung" id="188" name="Google Shape;188;p7"/>
          <p:cNvPicPr preferRelativeResize="0"/>
          <p:nvPr/>
        </p:nvPicPr>
        <p:blipFill rotWithShape="1">
          <a:blip r:embed="rId6">
            <a:alphaModFix/>
          </a:blip>
          <a:srcRect b="0" l="0" r="0" t="0"/>
          <a:stretch/>
        </p:blipFill>
        <p:spPr>
          <a:xfrm>
            <a:off x="6113909" y="5755"/>
            <a:ext cx="2007823" cy="1129191"/>
          </a:xfrm>
          <a:prstGeom prst="rect">
            <a:avLst/>
          </a:prstGeom>
          <a:noFill/>
          <a:ln>
            <a:noFill/>
          </a:ln>
        </p:spPr>
      </p:pic>
      <p:pic>
        <p:nvPicPr>
          <p:cNvPr descr="Ein Bild, das Zug enthält.&#10;&#10;Automatisch generierte Beschreibung" id="189" name="Google Shape;189;p7"/>
          <p:cNvPicPr preferRelativeResize="0"/>
          <p:nvPr/>
        </p:nvPicPr>
        <p:blipFill rotWithShape="1">
          <a:blip r:embed="rId5">
            <a:alphaModFix/>
          </a:blip>
          <a:srcRect b="0" l="0" r="0" t="0"/>
          <a:stretch/>
        </p:blipFill>
        <p:spPr>
          <a:xfrm>
            <a:off x="8200960" y="-10727"/>
            <a:ext cx="1977481" cy="1112127"/>
          </a:xfrm>
          <a:prstGeom prst="rect">
            <a:avLst/>
          </a:prstGeom>
          <a:noFill/>
          <a:ln>
            <a:noFill/>
          </a:ln>
        </p:spPr>
      </p:pic>
      <p:pic>
        <p:nvPicPr>
          <p:cNvPr descr="Ein Bild, das Zug enthält.&#10;&#10;Automatisch generierte Beschreibung" id="190" name="Google Shape;190;p7"/>
          <p:cNvPicPr preferRelativeResize="0"/>
          <p:nvPr/>
        </p:nvPicPr>
        <p:blipFill rotWithShape="1">
          <a:blip r:embed="rId7">
            <a:alphaModFix/>
          </a:blip>
          <a:srcRect b="0" l="0" r="0" t="0"/>
          <a:stretch/>
        </p:blipFill>
        <p:spPr>
          <a:xfrm>
            <a:off x="10233483" y="-5206"/>
            <a:ext cx="1955775" cy="1099920"/>
          </a:xfrm>
          <a:prstGeom prst="rect">
            <a:avLst/>
          </a:prstGeom>
          <a:noFill/>
          <a:ln>
            <a:noFill/>
          </a:ln>
        </p:spPr>
      </p:pic>
      <p:pic>
        <p:nvPicPr>
          <p:cNvPr id="191" name="Google Shape;191;p7">
            <a:hlinkClick action="ppaction://hlinksldjump" r:id="rId8"/>
          </p:cNvPr>
          <p:cNvPicPr preferRelativeResize="0"/>
          <p:nvPr/>
        </p:nvPicPr>
        <p:blipFill rotWithShape="1">
          <a:blip r:embed="rId9">
            <a:alphaModFix/>
          </a:blip>
          <a:srcRect b="0" l="0" r="0" t="0"/>
          <a:stretch/>
        </p:blipFill>
        <p:spPr>
          <a:xfrm>
            <a:off x="-9039" y="-1478"/>
            <a:ext cx="2020308" cy="1136424"/>
          </a:xfrm>
          <a:prstGeom prst="rect">
            <a:avLst/>
          </a:prstGeom>
          <a:noFill/>
          <a:ln cap="flat" cmpd="sng" w="9525">
            <a:solidFill>
              <a:srgbClr val="D3D3D3"/>
            </a:solidFill>
            <a:prstDash val="solid"/>
            <a:round/>
            <a:headEnd len="sm" w="sm" type="none"/>
            <a:tailEnd len="sm" w="sm" type="none"/>
          </a:ln>
        </p:spPr>
      </p:pic>
      <p:sp>
        <p:nvSpPr>
          <p:cNvPr id="192" name="Google Shape;192;p7"/>
          <p:cNvSpPr/>
          <p:nvPr/>
        </p:nvSpPr>
        <p:spPr>
          <a:xfrm>
            <a:off x="1979135" y="0"/>
            <a:ext cx="81120" cy="6858000"/>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3" name="Google Shape;193;p7"/>
          <p:cNvSpPr/>
          <p:nvPr/>
        </p:nvSpPr>
        <p:spPr>
          <a:xfrm rot="5400000">
            <a:off x="6047958" y="-4965243"/>
            <a:ext cx="86952" cy="12191999"/>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4" name="Google Shape;194;p7"/>
          <p:cNvSpPr/>
          <p:nvPr/>
        </p:nvSpPr>
        <p:spPr>
          <a:xfrm>
            <a:off x="6062637" y="0"/>
            <a:ext cx="81120" cy="6858000"/>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5" name="Google Shape;195;p7"/>
          <p:cNvSpPr/>
          <p:nvPr/>
        </p:nvSpPr>
        <p:spPr>
          <a:xfrm>
            <a:off x="4015060" y="0"/>
            <a:ext cx="81120" cy="6858000"/>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6" name="Google Shape;196;p7"/>
          <p:cNvSpPr/>
          <p:nvPr/>
        </p:nvSpPr>
        <p:spPr>
          <a:xfrm>
            <a:off x="10160890" y="0"/>
            <a:ext cx="81120" cy="6858000"/>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7" name="Google Shape;197;p7"/>
          <p:cNvSpPr/>
          <p:nvPr/>
        </p:nvSpPr>
        <p:spPr>
          <a:xfrm>
            <a:off x="-14634" y="7839"/>
            <a:ext cx="81120" cy="6858000"/>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8" name="Google Shape;198;p7"/>
          <p:cNvSpPr/>
          <p:nvPr/>
        </p:nvSpPr>
        <p:spPr>
          <a:xfrm>
            <a:off x="12151440" y="5755"/>
            <a:ext cx="81120" cy="6858000"/>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9" name="Google Shape;199;p7"/>
          <p:cNvSpPr/>
          <p:nvPr/>
        </p:nvSpPr>
        <p:spPr>
          <a:xfrm rot="5400000">
            <a:off x="6069378" y="705494"/>
            <a:ext cx="86952" cy="12191999"/>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400"/>
                                  </p:stCondLst>
                                  <p:childTnLst>
                                    <p:set>
                                      <p:cBhvr>
                                        <p:cTn dur="1" fill="hold">
                                          <p:stCondLst>
                                            <p:cond delay="0"/>
                                          </p:stCondLst>
                                        </p:cTn>
                                        <p:tgtEl>
                                          <p:spTgt spid="156"/>
                                        </p:tgtEl>
                                        <p:attrNameLst>
                                          <p:attrName>style.visibility</p:attrName>
                                        </p:attrNameLst>
                                      </p:cBhvr>
                                      <p:to>
                                        <p:strVal val="visible"/>
                                      </p:to>
                                    </p:set>
                                  </p:childTnLst>
                                </p:cTn>
                              </p:par>
                              <p:par>
                                <p:cTn fill="hold" nodeType="withEffect" presetClass="entr" presetID="1" presetSubtype="0">
                                  <p:stCondLst>
                                    <p:cond delay="400"/>
                                  </p:stCondLst>
                                  <p:childTnLst>
                                    <p:set>
                                      <p:cBhvr>
                                        <p:cTn dur="1" fill="hold">
                                          <p:stCondLst>
                                            <p:cond delay="0"/>
                                          </p:stCondLst>
                                        </p:cTn>
                                        <p:tgtEl>
                                          <p:spTgt spid="121"/>
                                        </p:tgtEl>
                                        <p:attrNameLst>
                                          <p:attrName>style.visibility</p:attrName>
                                        </p:attrNameLst>
                                      </p:cBhvr>
                                      <p:to>
                                        <p:strVal val="visible"/>
                                      </p:to>
                                    </p:set>
                                  </p:childTnLst>
                                </p:cTn>
                              </p:par>
                              <p:par>
                                <p:cTn fill="hold" nodeType="withEffect" presetClass="entr" presetID="1" presetSubtype="0">
                                  <p:stCondLst>
                                    <p:cond delay="400"/>
                                  </p:stCondLst>
                                  <p:childTnLst>
                                    <p:set>
                                      <p:cBhvr>
                                        <p:cTn dur="1" fill="hold">
                                          <p:stCondLst>
                                            <p:cond delay="0"/>
                                          </p:stCondLst>
                                        </p:cTn>
                                        <p:tgtEl>
                                          <p:spTgt spid="143"/>
                                        </p:tgtEl>
                                        <p:attrNameLst>
                                          <p:attrName>style.visibility</p:attrName>
                                        </p:attrNameLst>
                                      </p:cBhvr>
                                      <p:to>
                                        <p:strVal val="visible"/>
                                      </p:to>
                                    </p:set>
                                  </p:childTnLst>
                                </p:cTn>
                              </p:par>
                              <p:par>
                                <p:cTn fill="hold" nodeType="withEffect" presetClass="entr" presetID="1" presetSubtype="0">
                                  <p:stCondLst>
                                    <p:cond delay="400"/>
                                  </p:stCondLst>
                                  <p:childTnLst>
                                    <p:set>
                                      <p:cBhvr>
                                        <p:cTn dur="1" fill="hold">
                                          <p:stCondLst>
                                            <p:cond delay="0"/>
                                          </p:stCondLst>
                                        </p:cTn>
                                        <p:tgtEl>
                                          <p:spTgt spid="178"/>
                                        </p:tgtEl>
                                        <p:attrNameLst>
                                          <p:attrName>style.visibility</p:attrName>
                                        </p:attrNameLst>
                                      </p:cBhvr>
                                      <p:to>
                                        <p:strVal val="visible"/>
                                      </p:to>
                                    </p:set>
                                  </p:childTnLst>
                                </p:cTn>
                              </p:par>
                              <p:par>
                                <p:cTn fill="hold" nodeType="withEffect" presetClass="entr" presetID="1" presetSubtype="0">
                                  <p:stCondLst>
                                    <p:cond delay="400"/>
                                  </p:stCondLst>
                                  <p:childTnLst>
                                    <p:set>
                                      <p:cBhvr>
                                        <p:cTn dur="1" fill="hold">
                                          <p:stCondLst>
                                            <p:cond delay="0"/>
                                          </p:stCondLst>
                                        </p:cTn>
                                        <p:tgtEl>
                                          <p:spTgt spid="175"/>
                                        </p:tgtEl>
                                        <p:attrNameLst>
                                          <p:attrName>style.visibility</p:attrName>
                                        </p:attrNameLst>
                                      </p:cBhvr>
                                      <p:to>
                                        <p:strVal val="visible"/>
                                      </p:to>
                                    </p:set>
                                  </p:childTnLst>
                                </p:cTn>
                              </p:par>
                              <p:par>
                                <p:cTn fill="hold" nodeType="withEffect" presetClass="entr" presetID="1" presetSubtype="0">
                                  <p:stCondLst>
                                    <p:cond delay="400"/>
                                  </p:stCondLst>
                                  <p:childTnLst>
                                    <p:set>
                                      <p:cBhvr>
                                        <p:cTn dur="1" fill="hold">
                                          <p:stCondLst>
                                            <p:cond delay="0"/>
                                          </p:stCondLst>
                                        </p:cTn>
                                        <p:tgtEl>
                                          <p:spTgt spid="140"/>
                                        </p:tgtEl>
                                        <p:attrNameLst>
                                          <p:attrName>style.visibility</p:attrName>
                                        </p:attrNameLst>
                                      </p:cBhvr>
                                      <p:to>
                                        <p:strVal val="visible"/>
                                      </p:to>
                                    </p:set>
                                  </p:childTnLst>
                                </p:cTn>
                              </p:par>
                              <p:par>
                                <p:cTn fill="hold" nodeType="withEffect" presetClass="entr" presetID="1" presetSubtype="0">
                                  <p:stCondLst>
                                    <p:cond delay="400"/>
                                  </p:stCondLst>
                                  <p:childTnLst>
                                    <p:set>
                                      <p:cBhvr>
                                        <p:cTn dur="1" fill="hold">
                                          <p:stCondLst>
                                            <p:cond delay="0"/>
                                          </p:stCondLst>
                                        </p:cTn>
                                        <p:tgtEl>
                                          <p:spTgt spid="161"/>
                                        </p:tgtEl>
                                        <p:attrNameLst>
                                          <p:attrName>style.visibility</p:attrName>
                                        </p:attrNameLst>
                                      </p:cBhvr>
                                      <p:to>
                                        <p:strVal val="visible"/>
                                      </p:to>
                                    </p:set>
                                  </p:childTnLst>
                                </p:cTn>
                              </p:par>
                              <p:par>
                                <p:cTn fill="hold" nodeType="withEffect" presetClass="entr" presetID="1" presetSubtype="0">
                                  <p:stCondLst>
                                    <p:cond delay="400"/>
                                  </p:stCondLst>
                                  <p:childTnLst>
                                    <p:set>
                                      <p:cBhvr>
                                        <p:cTn dur="1" fill="hold">
                                          <p:stCondLst>
                                            <p:cond delay="0"/>
                                          </p:stCondLst>
                                        </p:cTn>
                                        <p:tgtEl>
                                          <p:spTgt spid="126"/>
                                        </p:tgtEl>
                                        <p:attrNameLst>
                                          <p:attrName>style.visibility</p:attrName>
                                        </p:attrNameLst>
                                      </p:cBhvr>
                                      <p:to>
                                        <p:strVal val="visible"/>
                                      </p:to>
                                    </p:set>
                                  </p:childTnLst>
                                </p:cTn>
                              </p:par>
                              <p:par>
                                <p:cTn fill="hold" nodeType="withEffect" presetClass="entr" presetID="1" presetSubtype="0">
                                  <p:stCondLst>
                                    <p:cond delay="400"/>
                                  </p:stCondLst>
                                  <p:childTnLst>
                                    <p:set>
                                      <p:cBhvr>
                                        <p:cTn dur="1" fill="hold">
                                          <p:stCondLst>
                                            <p:cond delay="0"/>
                                          </p:stCondLst>
                                        </p:cTn>
                                        <p:tgtEl>
                                          <p:spTgt spid="164"/>
                                        </p:tgtEl>
                                        <p:attrNameLst>
                                          <p:attrName>style.visibility</p:attrName>
                                        </p:attrNameLst>
                                      </p:cBhvr>
                                      <p:to>
                                        <p:strVal val="visible"/>
                                      </p:to>
                                    </p:set>
                                  </p:childTnLst>
                                </p:cTn>
                              </p:par>
                              <p:par>
                                <p:cTn fill="hold" nodeType="withEffect" presetClass="entr" presetID="1" presetSubtype="0">
                                  <p:stCondLst>
                                    <p:cond delay="400"/>
                                  </p:stCondLst>
                                  <p:childTnLst>
                                    <p:set>
                                      <p:cBhvr>
                                        <p:cTn dur="1" fill="hold">
                                          <p:stCondLst>
                                            <p:cond delay="0"/>
                                          </p:stCondLst>
                                        </p:cTn>
                                        <p:tgtEl>
                                          <p:spTgt spid="129"/>
                                        </p:tgtEl>
                                        <p:attrNameLst>
                                          <p:attrName>style.visibility</p:attrName>
                                        </p:attrNameLst>
                                      </p:cBhvr>
                                      <p:to>
                                        <p:strVal val="visible"/>
                                      </p:to>
                                    </p:set>
                                  </p:childTnLst>
                                </p:cTn>
                              </p:par>
                              <p:par>
                                <p:cTn fill="hold" nodeType="withEffect" presetClass="entr" presetID="1" presetSubtype="0">
                                  <p:stCondLst>
                                    <p:cond delay="800"/>
                                  </p:stCondLst>
                                  <p:childTnLst>
                                    <p:set>
                                      <p:cBhvr>
                                        <p:cTn dur="1" fill="hold">
                                          <p:stCondLst>
                                            <p:cond delay="0"/>
                                          </p:stCondLst>
                                        </p:cTn>
                                        <p:tgtEl>
                                          <p:spTgt spid="165"/>
                                        </p:tgtEl>
                                        <p:attrNameLst>
                                          <p:attrName>style.visibility</p:attrName>
                                        </p:attrNameLst>
                                      </p:cBhvr>
                                      <p:to>
                                        <p:strVal val="visible"/>
                                      </p:to>
                                    </p:set>
                                  </p:childTnLst>
                                </p:cTn>
                              </p:par>
                              <p:par>
                                <p:cTn fill="hold" nodeType="withEffect" presetClass="entr" presetID="1" presetSubtype="0">
                                  <p:stCondLst>
                                    <p:cond delay="800"/>
                                  </p:stCondLst>
                                  <p:childTnLst>
                                    <p:set>
                                      <p:cBhvr>
                                        <p:cTn dur="1" fill="hold">
                                          <p:stCondLst>
                                            <p:cond delay="0"/>
                                          </p:stCondLst>
                                        </p:cTn>
                                        <p:tgtEl>
                                          <p:spTgt spid="130"/>
                                        </p:tgtEl>
                                        <p:attrNameLst>
                                          <p:attrName>style.visibility</p:attrName>
                                        </p:attrNameLst>
                                      </p:cBhvr>
                                      <p:to>
                                        <p:strVal val="visible"/>
                                      </p:to>
                                    </p:set>
                                  </p:childTnLst>
                                </p:cTn>
                              </p:par>
                              <p:par>
                                <p:cTn fill="hold" nodeType="withEffect" presetClass="entr" presetID="1" presetSubtype="0">
                                  <p:stCondLst>
                                    <p:cond delay="800"/>
                                  </p:stCondLst>
                                  <p:childTnLst>
                                    <p:set>
                                      <p:cBhvr>
                                        <p:cTn dur="1" fill="hold">
                                          <p:stCondLst>
                                            <p:cond delay="0"/>
                                          </p:stCondLst>
                                        </p:cTn>
                                        <p:tgtEl>
                                          <p:spTgt spid="176"/>
                                        </p:tgtEl>
                                        <p:attrNameLst>
                                          <p:attrName>style.visibility</p:attrName>
                                        </p:attrNameLst>
                                      </p:cBhvr>
                                      <p:to>
                                        <p:strVal val="visible"/>
                                      </p:to>
                                    </p:set>
                                  </p:childTnLst>
                                </p:cTn>
                              </p:par>
                              <p:par>
                                <p:cTn fill="hold" nodeType="withEffect" presetClass="entr" presetID="1" presetSubtype="0">
                                  <p:stCondLst>
                                    <p:cond delay="800"/>
                                  </p:stCondLst>
                                  <p:childTnLst>
                                    <p:set>
                                      <p:cBhvr>
                                        <p:cTn dur="1" fill="hold">
                                          <p:stCondLst>
                                            <p:cond delay="0"/>
                                          </p:stCondLst>
                                        </p:cTn>
                                        <p:tgtEl>
                                          <p:spTgt spid="141"/>
                                        </p:tgtEl>
                                        <p:attrNameLst>
                                          <p:attrName>style.visibility</p:attrName>
                                        </p:attrNameLst>
                                      </p:cBhvr>
                                      <p:to>
                                        <p:strVal val="visible"/>
                                      </p:to>
                                    </p:set>
                                  </p:childTnLst>
                                </p:cTn>
                              </p:par>
                              <p:par>
                                <p:cTn fill="hold" nodeType="withEffect" presetClass="entr" presetID="1" presetSubtype="0">
                                  <p:stCondLst>
                                    <p:cond delay="800"/>
                                  </p:stCondLst>
                                  <p:childTnLst>
                                    <p:set>
                                      <p:cBhvr>
                                        <p:cTn dur="1" fill="hold">
                                          <p:stCondLst>
                                            <p:cond delay="0"/>
                                          </p:stCondLst>
                                        </p:cTn>
                                        <p:tgtEl>
                                          <p:spTgt spid="185"/>
                                        </p:tgtEl>
                                        <p:attrNameLst>
                                          <p:attrName>style.visibility</p:attrName>
                                        </p:attrNameLst>
                                      </p:cBhvr>
                                      <p:to>
                                        <p:strVal val="visible"/>
                                      </p:to>
                                    </p:set>
                                  </p:childTnLst>
                                </p:cTn>
                              </p:par>
                              <p:par>
                                <p:cTn fill="hold" nodeType="withEffect" presetClass="entr" presetID="1" presetSubtype="0">
                                  <p:stCondLst>
                                    <p:cond delay="800"/>
                                  </p:stCondLst>
                                  <p:childTnLst>
                                    <p:set>
                                      <p:cBhvr>
                                        <p:cTn dur="1" fill="hold">
                                          <p:stCondLst>
                                            <p:cond delay="0"/>
                                          </p:stCondLst>
                                        </p:cTn>
                                        <p:tgtEl>
                                          <p:spTgt spid="154"/>
                                        </p:tgtEl>
                                        <p:attrNameLst>
                                          <p:attrName>style.visibility</p:attrName>
                                        </p:attrNameLst>
                                      </p:cBhvr>
                                      <p:to>
                                        <p:strVal val="visible"/>
                                      </p:to>
                                    </p:set>
                                  </p:childTnLst>
                                </p:cTn>
                              </p:par>
                              <p:par>
                                <p:cTn fill="hold" nodeType="withEffect" presetClass="entr" presetID="1" presetSubtype="0">
                                  <p:stCondLst>
                                    <p:cond delay="800"/>
                                  </p:stCondLst>
                                  <p:childTnLst>
                                    <p:set>
                                      <p:cBhvr>
                                        <p:cTn dur="1" fill="hold">
                                          <p:stCondLst>
                                            <p:cond delay="0"/>
                                          </p:stCondLst>
                                        </p:cTn>
                                        <p:tgtEl>
                                          <p:spTgt spid="162"/>
                                        </p:tgtEl>
                                        <p:attrNameLst>
                                          <p:attrName>style.visibility</p:attrName>
                                        </p:attrNameLst>
                                      </p:cBhvr>
                                      <p:to>
                                        <p:strVal val="visible"/>
                                      </p:to>
                                    </p:set>
                                  </p:childTnLst>
                                </p:cTn>
                              </p:par>
                              <p:par>
                                <p:cTn fill="hold" nodeType="withEffect" presetClass="entr" presetID="1" presetSubtype="0">
                                  <p:stCondLst>
                                    <p:cond delay="800"/>
                                  </p:stCondLst>
                                  <p:childTnLst>
                                    <p:set>
                                      <p:cBhvr>
                                        <p:cTn dur="1" fill="hold">
                                          <p:stCondLst>
                                            <p:cond delay="0"/>
                                          </p:stCondLst>
                                        </p:cTn>
                                        <p:tgtEl>
                                          <p:spTgt spid="127"/>
                                        </p:tgtEl>
                                        <p:attrNameLst>
                                          <p:attrName>style.visibility</p:attrName>
                                        </p:attrNameLst>
                                      </p:cBhvr>
                                      <p:to>
                                        <p:strVal val="visible"/>
                                      </p:to>
                                    </p:set>
                                  </p:childTnLst>
                                </p:cTn>
                              </p:par>
                              <p:par>
                                <p:cTn fill="hold" nodeType="withEffect" presetClass="entr" presetID="1" presetSubtype="0">
                                  <p:stCondLst>
                                    <p:cond delay="800"/>
                                  </p:stCondLst>
                                  <p:childTnLst>
                                    <p:set>
                                      <p:cBhvr>
                                        <p:cTn dur="1" fill="hold">
                                          <p:stCondLst>
                                            <p:cond delay="0"/>
                                          </p:stCondLst>
                                        </p:cTn>
                                        <p:tgtEl>
                                          <p:spTgt spid="179"/>
                                        </p:tgtEl>
                                        <p:attrNameLst>
                                          <p:attrName>style.visibility</p:attrName>
                                        </p:attrNameLst>
                                      </p:cBhvr>
                                      <p:to>
                                        <p:strVal val="visible"/>
                                      </p:to>
                                    </p:set>
                                  </p:childTnLst>
                                </p:cTn>
                              </p:par>
                              <p:par>
                                <p:cTn fill="hold" nodeType="withEffect" presetClass="entr" presetID="1" presetSubtype="0">
                                  <p:stCondLst>
                                    <p:cond delay="800"/>
                                  </p:stCondLst>
                                  <p:childTnLst>
                                    <p:set>
                                      <p:cBhvr>
                                        <p:cTn dur="1" fill="hold">
                                          <p:stCondLst>
                                            <p:cond delay="0"/>
                                          </p:stCondLst>
                                        </p:cTn>
                                        <p:tgtEl>
                                          <p:spTgt spid="144"/>
                                        </p:tgtEl>
                                        <p:attrNameLst>
                                          <p:attrName>style.visibility</p:attrName>
                                        </p:attrNameLst>
                                      </p:cBhvr>
                                      <p:to>
                                        <p:strVal val="visible"/>
                                      </p:to>
                                    </p:set>
                                  </p:childTnLst>
                                </p:cTn>
                              </p:par>
                              <p:par>
                                <p:cTn fill="hold" nodeType="withEffect" presetClass="entr" presetID="1" presetSubtype="0">
                                  <p:stCondLst>
                                    <p:cond delay="1200"/>
                                  </p:stCondLst>
                                  <p:childTnLst>
                                    <p:set>
                                      <p:cBhvr>
                                        <p:cTn dur="1" fill="hold">
                                          <p:stCondLst>
                                            <p:cond delay="0"/>
                                          </p:stCondLst>
                                        </p:cTn>
                                        <p:tgtEl>
                                          <p:spTgt spid="181"/>
                                        </p:tgtEl>
                                        <p:attrNameLst>
                                          <p:attrName>style.visibility</p:attrName>
                                        </p:attrNameLst>
                                      </p:cBhvr>
                                      <p:to>
                                        <p:strVal val="visible"/>
                                      </p:to>
                                    </p:set>
                                  </p:childTnLst>
                                </p:cTn>
                              </p:par>
                              <p:par>
                                <p:cTn fill="hold" nodeType="withEffect" presetClass="entr" presetID="1" presetSubtype="0">
                                  <p:stCondLst>
                                    <p:cond delay="1200"/>
                                  </p:stCondLst>
                                  <p:childTnLst>
                                    <p:set>
                                      <p:cBhvr>
                                        <p:cTn dur="1" fill="hold">
                                          <p:stCondLst>
                                            <p:cond delay="0"/>
                                          </p:stCondLst>
                                        </p:cTn>
                                        <p:tgtEl>
                                          <p:spTgt spid="150"/>
                                        </p:tgtEl>
                                        <p:attrNameLst>
                                          <p:attrName>style.visibility</p:attrName>
                                        </p:attrNameLst>
                                      </p:cBhvr>
                                      <p:to>
                                        <p:strVal val="visible"/>
                                      </p:to>
                                    </p:set>
                                  </p:childTnLst>
                                </p:cTn>
                              </p:par>
                              <p:par>
                                <p:cTn fill="hold" nodeType="withEffect" presetClass="entr" presetID="1" presetSubtype="0">
                                  <p:stCondLst>
                                    <p:cond delay="1200"/>
                                  </p:stCondLst>
                                  <p:childTnLst>
                                    <p:set>
                                      <p:cBhvr>
                                        <p:cTn dur="1" fill="hold">
                                          <p:stCondLst>
                                            <p:cond delay="0"/>
                                          </p:stCondLst>
                                        </p:cTn>
                                        <p:tgtEl>
                                          <p:spTgt spid="168"/>
                                        </p:tgtEl>
                                        <p:attrNameLst>
                                          <p:attrName>style.visibility</p:attrName>
                                        </p:attrNameLst>
                                      </p:cBhvr>
                                      <p:to>
                                        <p:strVal val="visible"/>
                                      </p:to>
                                    </p:set>
                                  </p:childTnLst>
                                </p:cTn>
                              </p:par>
                              <p:par>
                                <p:cTn fill="hold" nodeType="withEffect" presetClass="entr" presetID="1" presetSubtype="0">
                                  <p:stCondLst>
                                    <p:cond delay="1200"/>
                                  </p:stCondLst>
                                  <p:childTnLst>
                                    <p:set>
                                      <p:cBhvr>
                                        <p:cTn dur="1" fill="hold">
                                          <p:stCondLst>
                                            <p:cond delay="0"/>
                                          </p:stCondLst>
                                        </p:cTn>
                                        <p:tgtEl>
                                          <p:spTgt spid="133"/>
                                        </p:tgtEl>
                                        <p:attrNameLst>
                                          <p:attrName>style.visibility</p:attrName>
                                        </p:attrNameLst>
                                      </p:cBhvr>
                                      <p:to>
                                        <p:strVal val="visible"/>
                                      </p:to>
                                    </p:set>
                                  </p:childTnLst>
                                </p:cTn>
                              </p:par>
                              <p:par>
                                <p:cTn fill="hold" nodeType="withEffect" presetClass="entr" presetID="1" presetSubtype="0">
                                  <p:stCondLst>
                                    <p:cond delay="1200"/>
                                  </p:stCondLst>
                                  <p:childTnLst>
                                    <p:set>
                                      <p:cBhvr>
                                        <p:cTn dur="1" fill="hold">
                                          <p:stCondLst>
                                            <p:cond delay="0"/>
                                          </p:stCondLst>
                                        </p:cTn>
                                        <p:tgtEl>
                                          <p:spTgt spid="170"/>
                                        </p:tgtEl>
                                        <p:attrNameLst>
                                          <p:attrName>style.visibility</p:attrName>
                                        </p:attrNameLst>
                                      </p:cBhvr>
                                      <p:to>
                                        <p:strVal val="visible"/>
                                      </p:to>
                                    </p:set>
                                  </p:childTnLst>
                                </p:cTn>
                              </p:par>
                              <p:par>
                                <p:cTn fill="hold" nodeType="withEffect" presetClass="entr" presetID="1" presetSubtype="0">
                                  <p:stCondLst>
                                    <p:cond delay="1200"/>
                                  </p:stCondLst>
                                  <p:childTnLst>
                                    <p:set>
                                      <p:cBhvr>
                                        <p:cTn dur="1" fill="hold">
                                          <p:stCondLst>
                                            <p:cond delay="0"/>
                                          </p:stCondLst>
                                        </p:cTn>
                                        <p:tgtEl>
                                          <p:spTgt spid="135"/>
                                        </p:tgtEl>
                                        <p:attrNameLst>
                                          <p:attrName>style.visibility</p:attrName>
                                        </p:attrNameLst>
                                      </p:cBhvr>
                                      <p:to>
                                        <p:strVal val="visible"/>
                                      </p:to>
                                    </p:set>
                                  </p:childTnLst>
                                </p:cTn>
                              </p:par>
                              <p:par>
                                <p:cTn fill="hold" nodeType="withEffect" presetClass="entr" presetID="1" presetSubtype="0">
                                  <p:stCondLst>
                                    <p:cond delay="1200"/>
                                  </p:stCondLst>
                                  <p:childTnLst>
                                    <p:set>
                                      <p:cBhvr>
                                        <p:cTn dur="1" fill="hold">
                                          <p:stCondLst>
                                            <p:cond delay="0"/>
                                          </p:stCondLst>
                                        </p:cTn>
                                        <p:tgtEl>
                                          <p:spTgt spid="160"/>
                                        </p:tgtEl>
                                        <p:attrNameLst>
                                          <p:attrName>style.visibility</p:attrName>
                                        </p:attrNameLst>
                                      </p:cBhvr>
                                      <p:to>
                                        <p:strVal val="visible"/>
                                      </p:to>
                                    </p:set>
                                  </p:childTnLst>
                                </p:cTn>
                              </p:par>
                              <p:par>
                                <p:cTn fill="hold" nodeType="withEffect" presetClass="entr" presetID="1" presetSubtype="0">
                                  <p:stCondLst>
                                    <p:cond delay="1200"/>
                                  </p:stCondLst>
                                  <p:childTnLst>
                                    <p:set>
                                      <p:cBhvr>
                                        <p:cTn dur="1" fill="hold">
                                          <p:stCondLst>
                                            <p:cond delay="0"/>
                                          </p:stCondLst>
                                        </p:cTn>
                                        <p:tgtEl>
                                          <p:spTgt spid="125"/>
                                        </p:tgtEl>
                                        <p:attrNameLst>
                                          <p:attrName>style.visibility</p:attrName>
                                        </p:attrNameLst>
                                      </p:cBhvr>
                                      <p:to>
                                        <p:strVal val="visible"/>
                                      </p:to>
                                    </p:set>
                                  </p:childTnLst>
                                </p:cTn>
                              </p:par>
                              <p:par>
                                <p:cTn fill="hold" nodeType="withEffect" presetClass="entr" presetID="1" presetSubtype="0">
                                  <p:stCondLst>
                                    <p:cond delay="1200"/>
                                  </p:stCondLst>
                                  <p:childTnLst>
                                    <p:set>
                                      <p:cBhvr>
                                        <p:cTn dur="1" fill="hold">
                                          <p:stCondLst>
                                            <p:cond delay="0"/>
                                          </p:stCondLst>
                                        </p:cTn>
                                        <p:tgtEl>
                                          <p:spTgt spid="172"/>
                                        </p:tgtEl>
                                        <p:attrNameLst>
                                          <p:attrName>style.visibility</p:attrName>
                                        </p:attrNameLst>
                                      </p:cBhvr>
                                      <p:to>
                                        <p:strVal val="visible"/>
                                      </p:to>
                                    </p:set>
                                  </p:childTnLst>
                                </p:cTn>
                              </p:par>
                              <p:par>
                                <p:cTn fill="hold" nodeType="withEffect" presetClass="entr" presetID="1" presetSubtype="0">
                                  <p:stCondLst>
                                    <p:cond delay="1200"/>
                                  </p:stCondLst>
                                  <p:childTnLst>
                                    <p:set>
                                      <p:cBhvr>
                                        <p:cTn dur="1" fill="hold">
                                          <p:stCondLst>
                                            <p:cond delay="0"/>
                                          </p:stCondLst>
                                        </p:cTn>
                                        <p:tgtEl>
                                          <p:spTgt spid="137"/>
                                        </p:tgtEl>
                                        <p:attrNameLst>
                                          <p:attrName>style.visibility</p:attrName>
                                        </p:attrNameLst>
                                      </p:cBhvr>
                                      <p:to>
                                        <p:strVal val="visible"/>
                                      </p:to>
                                    </p:set>
                                  </p:childTnLst>
                                </p:cTn>
                              </p:par>
                              <p:par>
                                <p:cTn fill="hold" nodeType="withEffect" presetClass="entr" presetID="1" presetSubtype="0">
                                  <p:stCondLst>
                                    <p:cond delay="1600"/>
                                  </p:stCondLst>
                                  <p:childTnLst>
                                    <p:set>
                                      <p:cBhvr>
                                        <p:cTn dur="1" fill="hold">
                                          <p:stCondLst>
                                            <p:cond delay="0"/>
                                          </p:stCondLst>
                                        </p:cTn>
                                        <p:tgtEl>
                                          <p:spTgt spid="157"/>
                                        </p:tgtEl>
                                        <p:attrNameLst>
                                          <p:attrName>style.visibility</p:attrName>
                                        </p:attrNameLst>
                                      </p:cBhvr>
                                      <p:to>
                                        <p:strVal val="visible"/>
                                      </p:to>
                                    </p:set>
                                  </p:childTnLst>
                                </p:cTn>
                              </p:par>
                              <p:par>
                                <p:cTn fill="hold" nodeType="withEffect" presetClass="entr" presetID="1" presetSubtype="0">
                                  <p:stCondLst>
                                    <p:cond delay="1600"/>
                                  </p:stCondLst>
                                  <p:childTnLst>
                                    <p:set>
                                      <p:cBhvr>
                                        <p:cTn dur="1" fill="hold">
                                          <p:stCondLst>
                                            <p:cond delay="0"/>
                                          </p:stCondLst>
                                        </p:cTn>
                                        <p:tgtEl>
                                          <p:spTgt spid="122"/>
                                        </p:tgtEl>
                                        <p:attrNameLst>
                                          <p:attrName>style.visibility</p:attrName>
                                        </p:attrNameLst>
                                      </p:cBhvr>
                                      <p:to>
                                        <p:strVal val="visible"/>
                                      </p:to>
                                    </p:set>
                                  </p:childTnLst>
                                </p:cTn>
                              </p:par>
                              <p:par>
                                <p:cTn fill="hold" nodeType="withEffect" presetClass="entr" presetID="1" presetSubtype="0">
                                  <p:stCondLst>
                                    <p:cond delay="1600"/>
                                  </p:stCondLst>
                                  <p:childTnLst>
                                    <p:set>
                                      <p:cBhvr>
                                        <p:cTn dur="1" fill="hold">
                                          <p:stCondLst>
                                            <p:cond delay="0"/>
                                          </p:stCondLst>
                                        </p:cTn>
                                        <p:tgtEl>
                                          <p:spTgt spid="182"/>
                                        </p:tgtEl>
                                        <p:attrNameLst>
                                          <p:attrName>style.visibility</p:attrName>
                                        </p:attrNameLst>
                                      </p:cBhvr>
                                      <p:to>
                                        <p:strVal val="visible"/>
                                      </p:to>
                                    </p:set>
                                  </p:childTnLst>
                                </p:cTn>
                              </p:par>
                              <p:par>
                                <p:cTn fill="hold" nodeType="withEffect" presetClass="entr" presetID="1" presetSubtype="0">
                                  <p:stCondLst>
                                    <p:cond delay="1600"/>
                                  </p:stCondLst>
                                  <p:childTnLst>
                                    <p:set>
                                      <p:cBhvr>
                                        <p:cTn dur="1" fill="hold">
                                          <p:stCondLst>
                                            <p:cond delay="0"/>
                                          </p:stCondLst>
                                        </p:cTn>
                                        <p:tgtEl>
                                          <p:spTgt spid="151"/>
                                        </p:tgtEl>
                                        <p:attrNameLst>
                                          <p:attrName>style.visibility</p:attrName>
                                        </p:attrNameLst>
                                      </p:cBhvr>
                                      <p:to>
                                        <p:strVal val="visible"/>
                                      </p:to>
                                    </p:set>
                                  </p:childTnLst>
                                </p:cTn>
                              </p:par>
                              <p:par>
                                <p:cTn fill="hold" nodeType="withEffect" presetClass="entr" presetID="1" presetSubtype="0">
                                  <p:stCondLst>
                                    <p:cond delay="1600"/>
                                  </p:stCondLst>
                                  <p:childTnLst>
                                    <p:set>
                                      <p:cBhvr>
                                        <p:cTn dur="1" fill="hold">
                                          <p:stCondLst>
                                            <p:cond delay="0"/>
                                          </p:stCondLst>
                                        </p:cTn>
                                        <p:tgtEl>
                                          <p:spTgt spid="166"/>
                                        </p:tgtEl>
                                        <p:attrNameLst>
                                          <p:attrName>style.visibility</p:attrName>
                                        </p:attrNameLst>
                                      </p:cBhvr>
                                      <p:to>
                                        <p:strVal val="visible"/>
                                      </p:to>
                                    </p:set>
                                  </p:childTnLst>
                                </p:cTn>
                              </p:par>
                              <p:par>
                                <p:cTn fill="hold" nodeType="withEffect" presetClass="entr" presetID="1" presetSubtype="0">
                                  <p:stCondLst>
                                    <p:cond delay="1600"/>
                                  </p:stCondLst>
                                  <p:childTnLst>
                                    <p:set>
                                      <p:cBhvr>
                                        <p:cTn dur="1" fill="hold">
                                          <p:stCondLst>
                                            <p:cond delay="0"/>
                                          </p:stCondLst>
                                        </p:cTn>
                                        <p:tgtEl>
                                          <p:spTgt spid="131"/>
                                        </p:tgtEl>
                                        <p:attrNameLst>
                                          <p:attrName>style.visibility</p:attrName>
                                        </p:attrNameLst>
                                      </p:cBhvr>
                                      <p:to>
                                        <p:strVal val="visible"/>
                                      </p:to>
                                    </p:set>
                                  </p:childTnLst>
                                </p:cTn>
                              </p:par>
                              <p:par>
                                <p:cTn fill="hold" nodeType="withEffect" presetClass="entr" presetID="1" presetSubtype="0">
                                  <p:stCondLst>
                                    <p:cond delay="1600"/>
                                  </p:stCondLst>
                                  <p:childTnLst>
                                    <p:set>
                                      <p:cBhvr>
                                        <p:cTn dur="1" fill="hold">
                                          <p:stCondLst>
                                            <p:cond delay="0"/>
                                          </p:stCondLst>
                                        </p:cTn>
                                        <p:tgtEl>
                                          <p:spTgt spid="174"/>
                                        </p:tgtEl>
                                        <p:attrNameLst>
                                          <p:attrName>style.visibility</p:attrName>
                                        </p:attrNameLst>
                                      </p:cBhvr>
                                      <p:to>
                                        <p:strVal val="visible"/>
                                      </p:to>
                                    </p:set>
                                  </p:childTnLst>
                                </p:cTn>
                              </p:par>
                              <p:par>
                                <p:cTn fill="hold" nodeType="withEffect" presetClass="entr" presetID="1" presetSubtype="0">
                                  <p:stCondLst>
                                    <p:cond delay="1600"/>
                                  </p:stCondLst>
                                  <p:childTnLst>
                                    <p:set>
                                      <p:cBhvr>
                                        <p:cTn dur="1" fill="hold">
                                          <p:stCondLst>
                                            <p:cond delay="0"/>
                                          </p:stCondLst>
                                        </p:cTn>
                                        <p:tgtEl>
                                          <p:spTgt spid="139"/>
                                        </p:tgtEl>
                                        <p:attrNameLst>
                                          <p:attrName>style.visibility</p:attrName>
                                        </p:attrNameLst>
                                      </p:cBhvr>
                                      <p:to>
                                        <p:strVal val="visible"/>
                                      </p:to>
                                    </p:set>
                                  </p:childTnLst>
                                </p:cTn>
                              </p:par>
                              <p:par>
                                <p:cTn fill="hold" nodeType="withEffect" presetClass="entr" presetID="1" presetSubtype="0">
                                  <p:stCondLst>
                                    <p:cond delay="1600"/>
                                  </p:stCondLst>
                                  <p:childTnLst>
                                    <p:set>
                                      <p:cBhvr>
                                        <p:cTn dur="1" fill="hold">
                                          <p:stCondLst>
                                            <p:cond delay="0"/>
                                          </p:stCondLst>
                                        </p:cTn>
                                        <p:tgtEl>
                                          <p:spTgt spid="173"/>
                                        </p:tgtEl>
                                        <p:attrNameLst>
                                          <p:attrName>style.visibility</p:attrName>
                                        </p:attrNameLst>
                                      </p:cBhvr>
                                      <p:to>
                                        <p:strVal val="visible"/>
                                      </p:to>
                                    </p:set>
                                  </p:childTnLst>
                                </p:cTn>
                              </p:par>
                              <p:par>
                                <p:cTn fill="hold" nodeType="withEffect" presetClass="entr" presetID="1" presetSubtype="0">
                                  <p:stCondLst>
                                    <p:cond delay="1600"/>
                                  </p:stCondLst>
                                  <p:childTnLst>
                                    <p:set>
                                      <p:cBhvr>
                                        <p:cTn dur="1" fill="hold">
                                          <p:stCondLst>
                                            <p:cond delay="0"/>
                                          </p:stCondLst>
                                        </p:cTn>
                                        <p:tgtEl>
                                          <p:spTgt spid="138"/>
                                        </p:tgtEl>
                                        <p:attrNameLst>
                                          <p:attrName>style.visibility</p:attrName>
                                        </p:attrNameLst>
                                      </p:cBhvr>
                                      <p:to>
                                        <p:strVal val="visible"/>
                                      </p:to>
                                    </p:set>
                                  </p:childTnLst>
                                </p:cTn>
                              </p:par>
                              <p:par>
                                <p:cTn fill="hold" nodeType="withEffect" presetClass="entr" presetID="1" presetSubtype="0">
                                  <p:stCondLst>
                                    <p:cond delay="2000"/>
                                  </p:stCondLst>
                                  <p:childTnLst>
                                    <p:set>
                                      <p:cBhvr>
                                        <p:cTn dur="1" fill="hold">
                                          <p:stCondLst>
                                            <p:cond delay="0"/>
                                          </p:stCondLst>
                                        </p:cTn>
                                        <p:tgtEl>
                                          <p:spTgt spid="158"/>
                                        </p:tgtEl>
                                        <p:attrNameLst>
                                          <p:attrName>style.visibility</p:attrName>
                                        </p:attrNameLst>
                                      </p:cBhvr>
                                      <p:to>
                                        <p:strVal val="visible"/>
                                      </p:to>
                                    </p:set>
                                  </p:childTnLst>
                                </p:cTn>
                              </p:par>
                              <p:par>
                                <p:cTn fill="hold" nodeType="withEffect" presetClass="entr" presetID="1" presetSubtype="0">
                                  <p:stCondLst>
                                    <p:cond delay="2000"/>
                                  </p:stCondLst>
                                  <p:childTnLst>
                                    <p:set>
                                      <p:cBhvr>
                                        <p:cTn dur="1" fill="hold">
                                          <p:stCondLst>
                                            <p:cond delay="0"/>
                                          </p:stCondLst>
                                        </p:cTn>
                                        <p:tgtEl>
                                          <p:spTgt spid="123"/>
                                        </p:tgtEl>
                                        <p:attrNameLst>
                                          <p:attrName>style.visibility</p:attrName>
                                        </p:attrNameLst>
                                      </p:cBhvr>
                                      <p:to>
                                        <p:strVal val="visible"/>
                                      </p:to>
                                    </p:set>
                                  </p:childTnLst>
                                </p:cTn>
                              </p:par>
                              <p:par>
                                <p:cTn fill="hold" nodeType="withEffect" presetClass="entr" presetID="1" presetSubtype="0">
                                  <p:stCondLst>
                                    <p:cond delay="2000"/>
                                  </p:stCondLst>
                                  <p:childTnLst>
                                    <p:set>
                                      <p:cBhvr>
                                        <p:cTn dur="1" fill="hold">
                                          <p:stCondLst>
                                            <p:cond delay="0"/>
                                          </p:stCondLst>
                                        </p:cTn>
                                        <p:tgtEl>
                                          <p:spTgt spid="171"/>
                                        </p:tgtEl>
                                        <p:attrNameLst>
                                          <p:attrName>style.visibility</p:attrName>
                                        </p:attrNameLst>
                                      </p:cBhvr>
                                      <p:to>
                                        <p:strVal val="visible"/>
                                      </p:to>
                                    </p:set>
                                  </p:childTnLst>
                                </p:cTn>
                              </p:par>
                              <p:par>
                                <p:cTn fill="hold" nodeType="withEffect" presetClass="entr" presetID="1" presetSubtype="0">
                                  <p:stCondLst>
                                    <p:cond delay="2000"/>
                                  </p:stCondLst>
                                  <p:childTnLst>
                                    <p:set>
                                      <p:cBhvr>
                                        <p:cTn dur="1" fill="hold">
                                          <p:stCondLst>
                                            <p:cond delay="0"/>
                                          </p:stCondLst>
                                        </p:cTn>
                                        <p:tgtEl>
                                          <p:spTgt spid="136"/>
                                        </p:tgtEl>
                                        <p:attrNameLst>
                                          <p:attrName>style.visibility</p:attrName>
                                        </p:attrNameLst>
                                      </p:cBhvr>
                                      <p:to>
                                        <p:strVal val="visible"/>
                                      </p:to>
                                    </p:set>
                                  </p:childTnLst>
                                </p:cTn>
                              </p:par>
                              <p:par>
                                <p:cTn fill="hold" nodeType="withEffect" presetClass="entr" presetID="1" presetSubtype="0">
                                  <p:stCondLst>
                                    <p:cond delay="2000"/>
                                  </p:stCondLst>
                                  <p:childTnLst>
                                    <p:set>
                                      <p:cBhvr>
                                        <p:cTn dur="1" fill="hold">
                                          <p:stCondLst>
                                            <p:cond delay="0"/>
                                          </p:stCondLst>
                                        </p:cTn>
                                        <p:tgtEl>
                                          <p:spTgt spid="183"/>
                                        </p:tgtEl>
                                        <p:attrNameLst>
                                          <p:attrName>style.visibility</p:attrName>
                                        </p:attrNameLst>
                                      </p:cBhvr>
                                      <p:to>
                                        <p:strVal val="visible"/>
                                      </p:to>
                                    </p:set>
                                  </p:childTnLst>
                                </p:cTn>
                              </p:par>
                              <p:par>
                                <p:cTn fill="hold" nodeType="withEffect" presetClass="entr" presetID="1" presetSubtype="0">
                                  <p:stCondLst>
                                    <p:cond delay="2000"/>
                                  </p:stCondLst>
                                  <p:childTnLst>
                                    <p:set>
                                      <p:cBhvr>
                                        <p:cTn dur="1" fill="hold">
                                          <p:stCondLst>
                                            <p:cond delay="0"/>
                                          </p:stCondLst>
                                        </p:cTn>
                                        <p:tgtEl>
                                          <p:spTgt spid="152"/>
                                        </p:tgtEl>
                                        <p:attrNameLst>
                                          <p:attrName>style.visibility</p:attrName>
                                        </p:attrNameLst>
                                      </p:cBhvr>
                                      <p:to>
                                        <p:strVal val="visible"/>
                                      </p:to>
                                    </p:set>
                                  </p:childTnLst>
                                </p:cTn>
                              </p:par>
                              <p:par>
                                <p:cTn fill="hold" nodeType="withEffect" presetClass="entr" presetID="1" presetSubtype="0">
                                  <p:stCondLst>
                                    <p:cond delay="2000"/>
                                  </p:stCondLst>
                                  <p:childTnLst>
                                    <p:set>
                                      <p:cBhvr>
                                        <p:cTn dur="1" fill="hold">
                                          <p:stCondLst>
                                            <p:cond delay="0"/>
                                          </p:stCondLst>
                                        </p:cTn>
                                        <p:tgtEl>
                                          <p:spTgt spid="167"/>
                                        </p:tgtEl>
                                        <p:attrNameLst>
                                          <p:attrName>style.visibility</p:attrName>
                                        </p:attrNameLst>
                                      </p:cBhvr>
                                      <p:to>
                                        <p:strVal val="visible"/>
                                      </p:to>
                                    </p:set>
                                  </p:childTnLst>
                                </p:cTn>
                              </p:par>
                              <p:par>
                                <p:cTn fill="hold" nodeType="withEffect" presetClass="entr" presetID="1" presetSubtype="0">
                                  <p:stCondLst>
                                    <p:cond delay="2000"/>
                                  </p:stCondLst>
                                  <p:childTnLst>
                                    <p:set>
                                      <p:cBhvr>
                                        <p:cTn dur="1" fill="hold">
                                          <p:stCondLst>
                                            <p:cond delay="0"/>
                                          </p:stCondLst>
                                        </p:cTn>
                                        <p:tgtEl>
                                          <p:spTgt spid="132"/>
                                        </p:tgtEl>
                                        <p:attrNameLst>
                                          <p:attrName>style.visibility</p:attrName>
                                        </p:attrNameLst>
                                      </p:cBhvr>
                                      <p:to>
                                        <p:strVal val="visible"/>
                                      </p:to>
                                    </p:set>
                                  </p:childTnLst>
                                </p:cTn>
                              </p:par>
                              <p:par>
                                <p:cTn fill="hold" nodeType="withEffect" presetClass="entr" presetID="1" presetSubtype="0">
                                  <p:stCondLst>
                                    <p:cond delay="2000"/>
                                  </p:stCondLst>
                                  <p:childTnLst>
                                    <p:set>
                                      <p:cBhvr>
                                        <p:cTn dur="1" fill="hold">
                                          <p:stCondLst>
                                            <p:cond delay="0"/>
                                          </p:stCondLst>
                                        </p:cTn>
                                        <p:tgtEl>
                                          <p:spTgt spid="180"/>
                                        </p:tgtEl>
                                        <p:attrNameLst>
                                          <p:attrName>style.visibility</p:attrName>
                                        </p:attrNameLst>
                                      </p:cBhvr>
                                      <p:to>
                                        <p:strVal val="visible"/>
                                      </p:to>
                                    </p:set>
                                  </p:childTnLst>
                                </p:cTn>
                              </p:par>
                              <p:par>
                                <p:cTn fill="hold" nodeType="withEffect" presetClass="entr" presetID="1" presetSubtype="0">
                                  <p:stCondLst>
                                    <p:cond delay="2000"/>
                                  </p:stCondLst>
                                  <p:childTnLst>
                                    <p:set>
                                      <p:cBhvr>
                                        <p:cTn dur="1" fill="hold">
                                          <p:stCondLst>
                                            <p:cond delay="0"/>
                                          </p:stCondLst>
                                        </p:cTn>
                                        <p:tgtEl>
                                          <p:spTgt spid="149"/>
                                        </p:tgtEl>
                                        <p:attrNameLst>
                                          <p:attrName>style.visibility</p:attrName>
                                        </p:attrNameLst>
                                      </p:cBhvr>
                                      <p:to>
                                        <p:strVal val="visible"/>
                                      </p:to>
                                    </p:set>
                                  </p:childTnLst>
                                </p:cTn>
                              </p:par>
                              <p:par>
                                <p:cTn fill="hold" nodeType="withEffect" presetClass="entr" presetID="1" presetSubtype="0">
                                  <p:stCondLst>
                                    <p:cond delay="2400"/>
                                  </p:stCondLst>
                                  <p:childTnLst>
                                    <p:set>
                                      <p:cBhvr>
                                        <p:cTn dur="1" fill="hold">
                                          <p:stCondLst>
                                            <p:cond delay="0"/>
                                          </p:stCondLst>
                                        </p:cTn>
                                        <p:tgtEl>
                                          <p:spTgt spid="169"/>
                                        </p:tgtEl>
                                        <p:attrNameLst>
                                          <p:attrName>style.visibility</p:attrName>
                                        </p:attrNameLst>
                                      </p:cBhvr>
                                      <p:to>
                                        <p:strVal val="visible"/>
                                      </p:to>
                                    </p:set>
                                  </p:childTnLst>
                                </p:cTn>
                              </p:par>
                              <p:par>
                                <p:cTn fill="hold" nodeType="withEffect" presetClass="entr" presetID="1" presetSubtype="0">
                                  <p:stCondLst>
                                    <p:cond delay="2400"/>
                                  </p:stCondLst>
                                  <p:childTnLst>
                                    <p:set>
                                      <p:cBhvr>
                                        <p:cTn dur="1" fill="hold">
                                          <p:stCondLst>
                                            <p:cond delay="0"/>
                                          </p:stCondLst>
                                        </p:cTn>
                                        <p:tgtEl>
                                          <p:spTgt spid="134"/>
                                        </p:tgtEl>
                                        <p:attrNameLst>
                                          <p:attrName>style.visibility</p:attrName>
                                        </p:attrNameLst>
                                      </p:cBhvr>
                                      <p:to>
                                        <p:strVal val="visible"/>
                                      </p:to>
                                    </p:set>
                                  </p:childTnLst>
                                </p:cTn>
                              </p:par>
                              <p:par>
                                <p:cTn fill="hold" nodeType="withEffect" presetClass="entr" presetID="1" presetSubtype="0">
                                  <p:stCondLst>
                                    <p:cond delay="2400"/>
                                  </p:stCondLst>
                                  <p:childTnLst>
                                    <p:set>
                                      <p:cBhvr>
                                        <p:cTn dur="1" fill="hold">
                                          <p:stCondLst>
                                            <p:cond delay="0"/>
                                          </p:stCondLst>
                                        </p:cTn>
                                        <p:tgtEl>
                                          <p:spTgt spid="159"/>
                                        </p:tgtEl>
                                        <p:attrNameLst>
                                          <p:attrName>style.visibility</p:attrName>
                                        </p:attrNameLst>
                                      </p:cBhvr>
                                      <p:to>
                                        <p:strVal val="visible"/>
                                      </p:to>
                                    </p:set>
                                  </p:childTnLst>
                                </p:cTn>
                              </p:par>
                              <p:par>
                                <p:cTn fill="hold" nodeType="withEffect" presetClass="entr" presetID="1" presetSubtype="0">
                                  <p:stCondLst>
                                    <p:cond delay="2400"/>
                                  </p:stCondLst>
                                  <p:childTnLst>
                                    <p:set>
                                      <p:cBhvr>
                                        <p:cTn dur="1" fill="hold">
                                          <p:stCondLst>
                                            <p:cond delay="0"/>
                                          </p:stCondLst>
                                        </p:cTn>
                                        <p:tgtEl>
                                          <p:spTgt spid="124"/>
                                        </p:tgtEl>
                                        <p:attrNameLst>
                                          <p:attrName>style.visibility</p:attrName>
                                        </p:attrNameLst>
                                      </p:cBhvr>
                                      <p:to>
                                        <p:strVal val="visible"/>
                                      </p:to>
                                    </p:set>
                                  </p:childTnLst>
                                </p:cTn>
                              </p:par>
                              <p:par>
                                <p:cTn fill="hold" nodeType="withEffect" presetClass="entr" presetID="1" presetSubtype="0">
                                  <p:stCondLst>
                                    <p:cond delay="2400"/>
                                  </p:stCondLst>
                                  <p:childTnLst>
                                    <p:set>
                                      <p:cBhvr>
                                        <p:cTn dur="1" fill="hold">
                                          <p:stCondLst>
                                            <p:cond delay="0"/>
                                          </p:stCondLst>
                                        </p:cTn>
                                        <p:tgtEl>
                                          <p:spTgt spid="177"/>
                                        </p:tgtEl>
                                        <p:attrNameLst>
                                          <p:attrName>style.visibility</p:attrName>
                                        </p:attrNameLst>
                                      </p:cBhvr>
                                      <p:to>
                                        <p:strVal val="visible"/>
                                      </p:to>
                                    </p:set>
                                  </p:childTnLst>
                                </p:cTn>
                              </p:par>
                              <p:par>
                                <p:cTn fill="hold" nodeType="withEffect" presetClass="entr" presetID="1" presetSubtype="0">
                                  <p:stCondLst>
                                    <p:cond delay="2400"/>
                                  </p:stCondLst>
                                  <p:childTnLst>
                                    <p:set>
                                      <p:cBhvr>
                                        <p:cTn dur="1" fill="hold">
                                          <p:stCondLst>
                                            <p:cond delay="0"/>
                                          </p:stCondLst>
                                        </p:cTn>
                                        <p:tgtEl>
                                          <p:spTgt spid="142"/>
                                        </p:tgtEl>
                                        <p:attrNameLst>
                                          <p:attrName>style.visibility</p:attrName>
                                        </p:attrNameLst>
                                      </p:cBhvr>
                                      <p:to>
                                        <p:strVal val="visible"/>
                                      </p:to>
                                    </p:set>
                                  </p:childTnLst>
                                </p:cTn>
                              </p:par>
                              <p:par>
                                <p:cTn fill="hold" nodeType="withEffect" presetClass="entr" presetID="1" presetSubtype="0">
                                  <p:stCondLst>
                                    <p:cond delay="2400"/>
                                  </p:stCondLst>
                                  <p:childTnLst>
                                    <p:set>
                                      <p:cBhvr>
                                        <p:cTn dur="1" fill="hold">
                                          <p:stCondLst>
                                            <p:cond delay="0"/>
                                          </p:stCondLst>
                                        </p:cTn>
                                        <p:tgtEl>
                                          <p:spTgt spid="163"/>
                                        </p:tgtEl>
                                        <p:attrNameLst>
                                          <p:attrName>style.visibility</p:attrName>
                                        </p:attrNameLst>
                                      </p:cBhvr>
                                      <p:to>
                                        <p:strVal val="visible"/>
                                      </p:to>
                                    </p:set>
                                  </p:childTnLst>
                                </p:cTn>
                              </p:par>
                              <p:par>
                                <p:cTn fill="hold" nodeType="withEffect" presetClass="entr" presetID="1" presetSubtype="0">
                                  <p:stCondLst>
                                    <p:cond delay="2400"/>
                                  </p:stCondLst>
                                  <p:childTnLst>
                                    <p:set>
                                      <p:cBhvr>
                                        <p:cTn dur="1" fill="hold">
                                          <p:stCondLst>
                                            <p:cond delay="0"/>
                                          </p:stCondLst>
                                        </p:cTn>
                                        <p:tgtEl>
                                          <p:spTgt spid="128"/>
                                        </p:tgtEl>
                                        <p:attrNameLst>
                                          <p:attrName>style.visibility</p:attrName>
                                        </p:attrNameLst>
                                      </p:cBhvr>
                                      <p:to>
                                        <p:strVal val="visible"/>
                                      </p:to>
                                    </p:set>
                                  </p:childTnLst>
                                </p:cTn>
                              </p:par>
                              <p:par>
                                <p:cTn fill="hold" nodeType="withEffect" presetClass="entr" presetID="1" presetSubtype="0">
                                  <p:stCondLst>
                                    <p:cond delay="2400"/>
                                  </p:stCondLst>
                                  <p:childTnLst>
                                    <p:set>
                                      <p:cBhvr>
                                        <p:cTn dur="1" fill="hold">
                                          <p:stCondLst>
                                            <p:cond delay="0"/>
                                          </p:stCondLst>
                                        </p:cTn>
                                        <p:tgtEl>
                                          <p:spTgt spid="184"/>
                                        </p:tgtEl>
                                        <p:attrNameLst>
                                          <p:attrName>style.visibility</p:attrName>
                                        </p:attrNameLst>
                                      </p:cBhvr>
                                      <p:to>
                                        <p:strVal val="visible"/>
                                      </p:to>
                                    </p:set>
                                  </p:childTnLst>
                                </p:cTn>
                              </p:par>
                              <p:par>
                                <p:cTn fill="hold" nodeType="withEffect" presetClass="entr" presetID="1" presetSubtype="0">
                                  <p:stCondLst>
                                    <p:cond delay="2400"/>
                                  </p:stCondLst>
                                  <p:childTnLst>
                                    <p:set>
                                      <p:cBhvr>
                                        <p:cTn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8"/>
          <p:cNvSpPr txBox="1"/>
          <p:nvPr>
            <p:ph idx="4294967295" type="title"/>
          </p:nvPr>
        </p:nvSpPr>
        <p:spPr>
          <a:xfrm>
            <a:off x="839788" y="457200"/>
            <a:ext cx="3932237" cy="1600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205" name="Google Shape;205;p8"/>
          <p:cNvSpPr/>
          <p:nvPr>
            <p:ph idx="2" type="pic"/>
          </p:nvPr>
        </p:nvSpPr>
        <p:spPr>
          <a:xfrm>
            <a:off x="5183188" y="987425"/>
            <a:ext cx="6172200" cy="4873625"/>
          </a:xfrm>
          <a:prstGeom prst="rect">
            <a:avLst/>
          </a:prstGeom>
          <a:noFill/>
          <a:ln>
            <a:noFill/>
          </a:ln>
        </p:spPr>
      </p:sp>
      <p:sp>
        <p:nvSpPr>
          <p:cNvPr id="206" name="Google Shape;206;p8"/>
          <p:cNvSpPr txBox="1"/>
          <p:nvPr>
            <p:ph idx="4294967295"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descr="Ein Bild, das Zug enthält.&#10;&#10;Automatisch generierte Beschreibung" id="207" name="Google Shape;207;p8"/>
          <p:cNvPicPr preferRelativeResize="0"/>
          <p:nvPr/>
        </p:nvPicPr>
        <p:blipFill rotWithShape="1">
          <a:blip r:embed="rId3">
            <a:alphaModFix/>
          </a:blip>
          <a:srcRect b="0" l="0" r="0" t="0"/>
          <a:stretch/>
        </p:blipFill>
        <p:spPr>
          <a:xfrm>
            <a:off x="20" y="0"/>
            <a:ext cx="12191980" cy="6856718"/>
          </a:xfrm>
          <a:prstGeom prst="rect">
            <a:avLst/>
          </a:prstGeom>
          <a:noFill/>
          <a:ln>
            <a:noFill/>
          </a:ln>
        </p:spPr>
      </p:pic>
      <p:pic>
        <p:nvPicPr>
          <p:cNvPr id="208" name="Google Shape;208;p8"/>
          <p:cNvPicPr preferRelativeResize="0"/>
          <p:nvPr/>
        </p:nvPicPr>
        <p:blipFill rotWithShape="1">
          <a:blip r:embed="rId4">
            <a:alphaModFix/>
          </a:blip>
          <a:srcRect b="0" l="0" r="0" t="0"/>
          <a:stretch/>
        </p:blipFill>
        <p:spPr>
          <a:xfrm>
            <a:off x="194468" y="223043"/>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1"/>
                                        <p:tgtEl>
                                          <p:spTgt spid="2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9"/>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4" name="Google Shape;214;p9"/>
          <p:cNvSpPr/>
          <p:nvPr/>
        </p:nvSpPr>
        <p:spPr>
          <a:xfrm>
            <a:off x="688061" y="387034"/>
            <a:ext cx="10815873" cy="6083929"/>
          </a:xfrm>
          <a:prstGeom prst="rect">
            <a:avLst/>
          </a:prstGeom>
          <a:solidFill>
            <a:srgbClr val="0047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5" name="Google Shape;215;p9"/>
          <p:cNvSpPr txBox="1"/>
          <p:nvPr/>
        </p:nvSpPr>
        <p:spPr>
          <a:xfrm>
            <a:off x="1138234" y="1905504"/>
            <a:ext cx="9915525" cy="3046988"/>
          </a:xfrm>
          <a:prstGeom prst="rect">
            <a:avLst/>
          </a:prstGeom>
          <a:noFill/>
          <a:ln>
            <a:noFill/>
          </a:ln>
          <a:effectLst>
            <a:outerShdw blurRad="50800" rotWithShape="0" algn="tl" dir="2700000" dist="38100">
              <a:srgbClr val="000000">
                <a:alpha val="97255"/>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9600"/>
              <a:buFont typeface="Arial"/>
              <a:buNone/>
            </a:pPr>
            <a:r>
              <a:rPr b="0" i="0" lang="de-AT" sz="9600" u="none" cap="none" strike="noStrike">
                <a:solidFill>
                  <a:schemeClr val="lt1"/>
                </a:solidFill>
                <a:latin typeface="Quattrocento Sans"/>
                <a:ea typeface="Quattrocento Sans"/>
                <a:cs typeface="Quattrocento Sans"/>
                <a:sym typeface="Quattrocento Sans"/>
              </a:rPr>
              <a:t>Riktiga Jeopardy!</a:t>
            </a:r>
            <a:endParaRPr b="0" i="0" sz="1400" u="none" cap="none" strike="noStrike">
              <a:solidFill>
                <a:srgbClr val="000000"/>
              </a:solidFill>
              <a:latin typeface="Arial"/>
              <a:ea typeface="Arial"/>
              <a:cs typeface="Arial"/>
              <a:sym typeface="Arial"/>
            </a:endParaRPr>
          </a:p>
        </p:txBody>
      </p:sp>
      <p:pic>
        <p:nvPicPr>
          <p:cNvPr id="216" name="Google Shape;216;p9"/>
          <p:cNvPicPr preferRelativeResize="0"/>
          <p:nvPr/>
        </p:nvPicPr>
        <p:blipFill rotWithShape="1">
          <a:blip r:embed="rId3">
            <a:alphaModFix/>
          </a:blip>
          <a:srcRect b="0" l="0" r="0" t="0"/>
          <a:stretch/>
        </p:blipFill>
        <p:spPr>
          <a:xfrm>
            <a:off x="-688066" y="82234"/>
            <a:ext cx="609600" cy="609600"/>
          </a:xfrm>
          <a:prstGeom prst="rect">
            <a:avLst/>
          </a:prstGeom>
          <a:noFill/>
          <a:ln>
            <a:noFill/>
          </a:ln>
        </p:spPr>
      </p:pic>
    </p:spTree>
  </p:cSld>
  <p:clrMapOvr>
    <a:masterClrMapping/>
  </p:clrMapOvr>
  <mc:AlternateContent>
    <mc:Choice Requires="p14">
      <p:transition advTm="2000" spd="slow" p14:dur="1400">
        <p14:doors dir="vert"/>
      </p:transition>
    </mc:Choice>
    <mc:Fallback>
      <p:transition spd="med">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16"/>
                                        </p:tgtEl>
                                        <p:attrNameLst>
                                          <p:attrName>style.visibility</p:attrName>
                                        </p:attrNameLst>
                                      </p:cBhvr>
                                      <p:to>
                                        <p:strVal val="visible"/>
                                      </p:to>
                                    </p:set>
                                    <p:animEffect filter="fade" transition="in">
                                      <p:cBhvr>
                                        <p:cTn dur="1359"/>
                                        <p:tgtEl>
                                          <p:spTgt spid="2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10"/>
          <p:cNvSpPr txBox="1"/>
          <p:nvPr>
            <p:ph idx="4294967295" type="title"/>
          </p:nvPr>
        </p:nvSpPr>
        <p:spPr>
          <a:xfrm>
            <a:off x="839788" y="457200"/>
            <a:ext cx="3932237" cy="1600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222" name="Google Shape;222;p10"/>
          <p:cNvSpPr/>
          <p:nvPr>
            <p:ph idx="2" type="pic"/>
          </p:nvPr>
        </p:nvSpPr>
        <p:spPr>
          <a:xfrm>
            <a:off x="5183188" y="987425"/>
            <a:ext cx="6172200" cy="4873625"/>
          </a:xfrm>
          <a:prstGeom prst="rect">
            <a:avLst/>
          </a:prstGeom>
          <a:noFill/>
          <a:ln>
            <a:noFill/>
          </a:ln>
        </p:spPr>
      </p:sp>
      <p:sp>
        <p:nvSpPr>
          <p:cNvPr id="223" name="Google Shape;223;p10"/>
          <p:cNvSpPr txBox="1"/>
          <p:nvPr>
            <p:ph idx="4294967295"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descr="Ein Bild, das Zug enthält.&#10;&#10;Automatisch generierte Beschreibung" id="224" name="Google Shape;224;p10"/>
          <p:cNvPicPr preferRelativeResize="0"/>
          <p:nvPr/>
        </p:nvPicPr>
        <p:blipFill rotWithShape="1">
          <a:blip r:embed="rId3">
            <a:alphaModFix/>
          </a:blip>
          <a:srcRect b="0" l="0" r="0" t="0"/>
          <a:stretch/>
        </p:blipFill>
        <p:spPr>
          <a:xfrm>
            <a:off x="20" y="0"/>
            <a:ext cx="12191980" cy="6856718"/>
          </a:xfrm>
          <a:prstGeom prst="rect">
            <a:avLst/>
          </a:prstGeom>
          <a:noFill/>
          <a:ln>
            <a:noFill/>
          </a:ln>
        </p:spPr>
      </p:pic>
    </p:spTree>
  </p:cSld>
  <p:clrMapOvr>
    <a:masterClrMapping/>
  </p:clrMapOvr>
  <p:transition spd="slow">
    <p:push/>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11"/>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30" name="Google Shape;230;p11"/>
          <p:cNvSpPr/>
          <p:nvPr/>
        </p:nvSpPr>
        <p:spPr>
          <a:xfrm>
            <a:off x="688062" y="386953"/>
            <a:ext cx="10815873" cy="6083929"/>
          </a:xfrm>
          <a:prstGeom prst="rect">
            <a:avLst/>
          </a:prstGeom>
          <a:solidFill>
            <a:srgbClr val="0047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31" name="Google Shape;231;p11"/>
          <p:cNvSpPr txBox="1"/>
          <p:nvPr/>
        </p:nvSpPr>
        <p:spPr>
          <a:xfrm>
            <a:off x="385525" y="2644087"/>
            <a:ext cx="11420949" cy="1569660"/>
          </a:xfrm>
          <a:prstGeom prst="rect">
            <a:avLst/>
          </a:prstGeom>
          <a:noFill/>
          <a:ln>
            <a:noFill/>
          </a:ln>
          <a:effectLst>
            <a:outerShdw blurRad="50800" rotWithShape="0" algn="tl" dir="2700000" dist="38100">
              <a:srgbClr val="000000">
                <a:alpha val="97255"/>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9600"/>
              <a:buFont typeface="Arial"/>
              <a:buNone/>
            </a:pPr>
            <a:r>
              <a:rPr b="0" i="0" lang="de-AT" sz="9600" u="none" cap="none" strike="noStrike">
                <a:solidFill>
                  <a:schemeClr val="lt1"/>
                </a:solidFill>
                <a:latin typeface="Quattrocento Sans"/>
                <a:ea typeface="Quattrocento Sans"/>
                <a:cs typeface="Quattrocento Sans"/>
                <a:sym typeface="Quattrocento Sans"/>
              </a:rPr>
              <a:t>Rymdutforskning</a:t>
            </a:r>
            <a:endParaRPr b="0" i="0" sz="9600" u="none" cap="none" strike="noStrike">
              <a:solidFill>
                <a:schemeClr val="lt1"/>
              </a:solidFill>
              <a:latin typeface="Quattrocento Sans"/>
              <a:ea typeface="Quattrocento Sans"/>
              <a:cs typeface="Quattrocento Sans"/>
              <a:sym typeface="Quattrocento Sans"/>
            </a:endParaRPr>
          </a:p>
        </p:txBody>
      </p:sp>
      <p:pic>
        <p:nvPicPr>
          <p:cNvPr id="232" name="Google Shape;232;p11"/>
          <p:cNvPicPr preferRelativeResize="0"/>
          <p:nvPr/>
        </p:nvPicPr>
        <p:blipFill rotWithShape="1">
          <a:blip r:embed="rId3">
            <a:alphaModFix/>
          </a:blip>
          <a:srcRect b="0" l="0" r="0" t="0"/>
          <a:stretch/>
        </p:blipFill>
        <p:spPr>
          <a:xfrm>
            <a:off x="-688062" y="82153"/>
            <a:ext cx="609600" cy="609600"/>
          </a:xfrm>
          <a:prstGeom prst="rect">
            <a:avLst/>
          </a:prstGeom>
          <a:noFill/>
          <a:ln>
            <a:noFill/>
          </a:ln>
        </p:spPr>
      </p:pic>
    </p:spTree>
  </p:cSld>
  <p:clrMapOvr>
    <a:masterClrMapping/>
  </p:clrMapOvr>
  <mc:AlternateContent>
    <mc:Choice Requires="p14">
      <p:transition advClick="0" advTm="3000" spd="slow" p14:dur="1400">
        <p14:doors dir="vert"/>
      </p:transition>
    </mc:Choice>
    <mc:Fallback>
      <p:transition spd="med">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32"/>
                                        </p:tgtEl>
                                        <p:attrNameLst>
                                          <p:attrName>style.visibility</p:attrName>
                                        </p:attrNameLst>
                                      </p:cBhvr>
                                      <p:to>
                                        <p:strVal val="visible"/>
                                      </p:to>
                                    </p:set>
                                    <p:animEffect filter="fade" transition="in">
                                      <p:cBhvr>
                                        <p:cTn dur="1641"/>
                                        <p:tgtEl>
                                          <p:spTgt spid="2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2"/>
          <p:cNvSpPr txBox="1"/>
          <p:nvPr>
            <p:ph idx="4294967295" type="title"/>
          </p:nvPr>
        </p:nvSpPr>
        <p:spPr>
          <a:xfrm>
            <a:off x="839788" y="457200"/>
            <a:ext cx="3932237" cy="1600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238" name="Google Shape;238;p12"/>
          <p:cNvSpPr/>
          <p:nvPr>
            <p:ph idx="2" type="pic"/>
          </p:nvPr>
        </p:nvSpPr>
        <p:spPr>
          <a:xfrm>
            <a:off x="5183188" y="987425"/>
            <a:ext cx="6172200" cy="4873625"/>
          </a:xfrm>
          <a:prstGeom prst="rect">
            <a:avLst/>
          </a:prstGeom>
          <a:noFill/>
          <a:ln>
            <a:noFill/>
          </a:ln>
        </p:spPr>
      </p:sp>
      <p:sp>
        <p:nvSpPr>
          <p:cNvPr id="239" name="Google Shape;239;p12"/>
          <p:cNvSpPr txBox="1"/>
          <p:nvPr>
            <p:ph idx="4294967295"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descr="Ein Bild, das Zug enthält.&#10;&#10;Automatisch generierte Beschreibung" id="240" name="Google Shape;240;p12"/>
          <p:cNvPicPr preferRelativeResize="0"/>
          <p:nvPr/>
        </p:nvPicPr>
        <p:blipFill rotWithShape="1">
          <a:blip r:embed="rId3">
            <a:alphaModFix/>
          </a:blip>
          <a:srcRect b="0" l="0" r="0" t="0"/>
          <a:stretch/>
        </p:blipFill>
        <p:spPr>
          <a:xfrm>
            <a:off x="20" y="0"/>
            <a:ext cx="12191980" cy="6856718"/>
          </a:xfrm>
          <a:prstGeom prst="rect">
            <a:avLst/>
          </a:prstGeom>
          <a:noFill/>
          <a:ln>
            <a:noFill/>
          </a:ln>
        </p:spPr>
      </p:pic>
    </p:spTree>
  </p:cSld>
  <p:clrMapOvr>
    <a:masterClrMapping/>
  </p:clrMapOvr>
  <p:transition spd="slow">
    <p:push/>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13"/>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6" name="Google Shape;246;p13"/>
          <p:cNvSpPr/>
          <p:nvPr/>
        </p:nvSpPr>
        <p:spPr>
          <a:xfrm>
            <a:off x="688062" y="387035"/>
            <a:ext cx="10815873" cy="6083929"/>
          </a:xfrm>
          <a:prstGeom prst="rect">
            <a:avLst/>
          </a:prstGeom>
          <a:solidFill>
            <a:srgbClr val="0047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7" name="Google Shape;247;p13"/>
          <p:cNvSpPr txBox="1"/>
          <p:nvPr/>
        </p:nvSpPr>
        <p:spPr>
          <a:xfrm>
            <a:off x="1459115" y="1905505"/>
            <a:ext cx="9273765" cy="3046988"/>
          </a:xfrm>
          <a:prstGeom prst="rect">
            <a:avLst/>
          </a:prstGeom>
          <a:noFill/>
          <a:ln>
            <a:noFill/>
          </a:ln>
          <a:effectLst>
            <a:outerShdw blurRad="50800" rotWithShape="0" algn="tl" dir="2700000" dist="38100">
              <a:srgbClr val="000000">
                <a:alpha val="97255"/>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9600"/>
              <a:buFont typeface="Arial"/>
              <a:buNone/>
            </a:pPr>
            <a:r>
              <a:rPr b="0" i="0" lang="de-AT" sz="9600" u="none" cap="none" strike="noStrike">
                <a:solidFill>
                  <a:schemeClr val="lt1"/>
                </a:solidFill>
                <a:latin typeface="Quattrocento Sans"/>
                <a:ea typeface="Quattrocento Sans"/>
                <a:cs typeface="Quattrocento Sans"/>
                <a:sym typeface="Quattrocento Sans"/>
              </a:rPr>
              <a:t>Kosmiska fenomen</a:t>
            </a:r>
            <a:endParaRPr b="0" i="0" sz="9600" u="none" cap="none" strike="noStrike">
              <a:solidFill>
                <a:schemeClr val="lt1"/>
              </a:solidFill>
              <a:latin typeface="Quattrocento Sans"/>
              <a:ea typeface="Quattrocento Sans"/>
              <a:cs typeface="Quattrocento Sans"/>
              <a:sym typeface="Quattrocento Sans"/>
            </a:endParaRPr>
          </a:p>
        </p:txBody>
      </p:sp>
      <p:pic>
        <p:nvPicPr>
          <p:cNvPr id="248" name="Google Shape;248;p13"/>
          <p:cNvPicPr preferRelativeResize="0"/>
          <p:nvPr/>
        </p:nvPicPr>
        <p:blipFill rotWithShape="1">
          <a:blip r:embed="rId3">
            <a:alphaModFix/>
          </a:blip>
          <a:srcRect b="0" l="0" r="0" t="0"/>
          <a:stretch/>
        </p:blipFill>
        <p:spPr>
          <a:xfrm>
            <a:off x="-688062" y="82153"/>
            <a:ext cx="609600" cy="609600"/>
          </a:xfrm>
          <a:prstGeom prst="rect">
            <a:avLst/>
          </a:prstGeom>
          <a:noFill/>
          <a:ln>
            <a:noFill/>
          </a:ln>
        </p:spPr>
      </p:pic>
    </p:spTree>
  </p:cSld>
  <p:clrMapOvr>
    <a:masterClrMapping/>
  </p:clrMapOvr>
  <mc:AlternateContent>
    <mc:Choice Requires="p14">
      <p:transition advClick="0" advTm="3000" spd="slow" p14:dur="1400">
        <p14:doors dir="vert"/>
      </p:transition>
    </mc:Choice>
    <mc:Fallback>
      <p:transition spd="med">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48"/>
                                        </p:tgtEl>
                                        <p:attrNameLst>
                                          <p:attrName>style.visibility</p:attrName>
                                        </p:attrNameLst>
                                      </p:cBhvr>
                                      <p:to>
                                        <p:strVal val="visible"/>
                                      </p:to>
                                    </p:set>
                                    <p:animEffect filter="fade" transition="in">
                                      <p:cBhvr>
                                        <p:cTn dur="1398"/>
                                        <p:tgtEl>
                                          <p:spTgt spid="2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4"/>
          <p:cNvSpPr txBox="1"/>
          <p:nvPr>
            <p:ph idx="4294967295" type="title"/>
          </p:nvPr>
        </p:nvSpPr>
        <p:spPr>
          <a:xfrm>
            <a:off x="839788" y="457200"/>
            <a:ext cx="3932237" cy="1600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254" name="Google Shape;254;p14"/>
          <p:cNvSpPr/>
          <p:nvPr>
            <p:ph idx="2" type="pic"/>
          </p:nvPr>
        </p:nvSpPr>
        <p:spPr>
          <a:xfrm>
            <a:off x="5183188" y="987425"/>
            <a:ext cx="6172200" cy="4873625"/>
          </a:xfrm>
          <a:prstGeom prst="rect">
            <a:avLst/>
          </a:prstGeom>
          <a:noFill/>
          <a:ln>
            <a:noFill/>
          </a:ln>
        </p:spPr>
      </p:sp>
      <p:sp>
        <p:nvSpPr>
          <p:cNvPr id="255" name="Google Shape;255;p14"/>
          <p:cNvSpPr txBox="1"/>
          <p:nvPr>
            <p:ph idx="4294967295"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descr="Ein Bild, das Zug enthält.&#10;&#10;Automatisch generierte Beschreibung" id="256" name="Google Shape;256;p14"/>
          <p:cNvPicPr preferRelativeResize="0"/>
          <p:nvPr/>
        </p:nvPicPr>
        <p:blipFill rotWithShape="1">
          <a:blip r:embed="rId3">
            <a:alphaModFix/>
          </a:blip>
          <a:srcRect b="0" l="0" r="0" t="0"/>
          <a:stretch/>
        </p:blipFill>
        <p:spPr>
          <a:xfrm>
            <a:off x="20" y="0"/>
            <a:ext cx="12191980" cy="6856718"/>
          </a:xfrm>
          <a:prstGeom prst="rect">
            <a:avLst/>
          </a:prstGeom>
          <a:noFill/>
          <a:ln>
            <a:noFill/>
          </a:ln>
        </p:spPr>
      </p:pic>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15"/>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2" name="Google Shape;262;p15"/>
          <p:cNvSpPr/>
          <p:nvPr/>
        </p:nvSpPr>
        <p:spPr>
          <a:xfrm>
            <a:off x="688063" y="387035"/>
            <a:ext cx="10815873" cy="6083929"/>
          </a:xfrm>
          <a:prstGeom prst="rect">
            <a:avLst/>
          </a:prstGeom>
          <a:solidFill>
            <a:srgbClr val="0047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3" name="Google Shape;263;p15"/>
          <p:cNvSpPr txBox="1"/>
          <p:nvPr/>
        </p:nvSpPr>
        <p:spPr>
          <a:xfrm>
            <a:off x="1459116" y="2644169"/>
            <a:ext cx="9273765" cy="1569660"/>
          </a:xfrm>
          <a:prstGeom prst="rect">
            <a:avLst/>
          </a:prstGeom>
          <a:noFill/>
          <a:ln>
            <a:noFill/>
          </a:ln>
          <a:effectLst>
            <a:outerShdw blurRad="50800" rotWithShape="0" algn="tl" dir="2700000" dist="38100">
              <a:srgbClr val="000000">
                <a:alpha val="97255"/>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9600"/>
              <a:buFont typeface="Arial"/>
              <a:buNone/>
            </a:pPr>
            <a:r>
              <a:rPr b="0" i="0" lang="de-AT" sz="9600" u="none" cap="none" strike="noStrike">
                <a:solidFill>
                  <a:schemeClr val="lt1"/>
                </a:solidFill>
                <a:latin typeface="Quattrocento Sans"/>
                <a:ea typeface="Quattrocento Sans"/>
                <a:cs typeface="Quattrocento Sans"/>
                <a:sym typeface="Quattrocento Sans"/>
              </a:rPr>
              <a:t>Kosmologi</a:t>
            </a:r>
            <a:endParaRPr b="0" i="0" sz="9600" u="none" cap="none" strike="noStrike">
              <a:solidFill>
                <a:srgbClr val="81ABFF"/>
              </a:solidFill>
              <a:latin typeface="Quattrocento Sans"/>
              <a:ea typeface="Quattrocento Sans"/>
              <a:cs typeface="Quattrocento Sans"/>
              <a:sym typeface="Quattrocento Sans"/>
            </a:endParaRPr>
          </a:p>
        </p:txBody>
      </p:sp>
      <p:pic>
        <p:nvPicPr>
          <p:cNvPr id="264" name="Google Shape;264;p15"/>
          <p:cNvPicPr preferRelativeResize="0"/>
          <p:nvPr/>
        </p:nvPicPr>
        <p:blipFill rotWithShape="1">
          <a:blip r:embed="rId3">
            <a:alphaModFix/>
          </a:blip>
          <a:srcRect b="0" l="0" r="0" t="0"/>
          <a:stretch/>
        </p:blipFill>
        <p:spPr>
          <a:xfrm>
            <a:off x="-609601" y="0"/>
            <a:ext cx="609600" cy="609600"/>
          </a:xfrm>
          <a:prstGeom prst="rect">
            <a:avLst/>
          </a:prstGeom>
          <a:noFill/>
          <a:ln>
            <a:noFill/>
          </a:ln>
        </p:spPr>
      </p:pic>
    </p:spTree>
  </p:cSld>
  <p:clrMapOvr>
    <a:masterClrMapping/>
  </p:clrMapOvr>
  <mc:AlternateContent>
    <mc:Choice Requires="p14">
      <p:transition advClick="0" advTm="3000" spd="slow" p14:dur="1400">
        <p14:doors dir="vert"/>
      </p:transition>
    </mc:Choice>
    <mc:Fallback>
      <p:transition spd="med">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64"/>
                                        </p:tgtEl>
                                        <p:attrNameLst>
                                          <p:attrName>style.visibility</p:attrName>
                                        </p:attrNameLst>
                                      </p:cBhvr>
                                      <p:to>
                                        <p:strVal val="visible"/>
                                      </p:to>
                                    </p:set>
                                    <p:animEffect filter="fade" transition="in">
                                      <p:cBhvr>
                                        <p:cTn dur="2013"/>
                                        <p:tgtEl>
                                          <p:spTgt spid="2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16"/>
          <p:cNvSpPr txBox="1"/>
          <p:nvPr>
            <p:ph idx="4294967295" type="title"/>
          </p:nvPr>
        </p:nvSpPr>
        <p:spPr>
          <a:xfrm>
            <a:off x="839788" y="457200"/>
            <a:ext cx="3932237" cy="1600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270" name="Google Shape;270;p16"/>
          <p:cNvSpPr/>
          <p:nvPr>
            <p:ph idx="2" type="pic"/>
          </p:nvPr>
        </p:nvSpPr>
        <p:spPr>
          <a:xfrm>
            <a:off x="5183188" y="987425"/>
            <a:ext cx="6172200" cy="4873625"/>
          </a:xfrm>
          <a:prstGeom prst="rect">
            <a:avLst/>
          </a:prstGeom>
          <a:noFill/>
          <a:ln>
            <a:noFill/>
          </a:ln>
        </p:spPr>
      </p:sp>
      <p:sp>
        <p:nvSpPr>
          <p:cNvPr id="271" name="Google Shape;271;p16"/>
          <p:cNvSpPr txBox="1"/>
          <p:nvPr>
            <p:ph idx="4294967295"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descr="Ein Bild, das Zug enthält.&#10;&#10;Automatisch generierte Beschreibung" id="272" name="Google Shape;272;p16"/>
          <p:cNvPicPr preferRelativeResize="0"/>
          <p:nvPr/>
        </p:nvPicPr>
        <p:blipFill rotWithShape="1">
          <a:blip r:embed="rId3">
            <a:alphaModFix/>
          </a:blip>
          <a:srcRect b="0" l="0" r="0" t="0"/>
          <a:stretch/>
        </p:blipFill>
        <p:spPr>
          <a:xfrm>
            <a:off x="20" y="0"/>
            <a:ext cx="12191980" cy="6856718"/>
          </a:xfrm>
          <a:prstGeom prst="rect">
            <a:avLst/>
          </a:prstGeom>
          <a:noFill/>
          <a:ln>
            <a:noFill/>
          </a:ln>
        </p:spPr>
      </p:pic>
    </p:spTree>
  </p:cSld>
  <p:clrMapOvr>
    <a:masterClrMapping/>
  </p:clrMapOvr>
  <p:transition spd="slow">
    <p:push/>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17"/>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78" name="Google Shape;278;p17"/>
          <p:cNvSpPr/>
          <p:nvPr/>
        </p:nvSpPr>
        <p:spPr>
          <a:xfrm>
            <a:off x="688065" y="386953"/>
            <a:ext cx="10815873" cy="6083929"/>
          </a:xfrm>
          <a:prstGeom prst="rect">
            <a:avLst/>
          </a:prstGeom>
          <a:solidFill>
            <a:srgbClr val="0047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79" name="Google Shape;279;p17"/>
          <p:cNvSpPr txBox="1"/>
          <p:nvPr/>
        </p:nvSpPr>
        <p:spPr>
          <a:xfrm>
            <a:off x="1459117" y="2644087"/>
            <a:ext cx="9273765" cy="1569660"/>
          </a:xfrm>
          <a:prstGeom prst="rect">
            <a:avLst/>
          </a:prstGeom>
          <a:noFill/>
          <a:ln>
            <a:noFill/>
          </a:ln>
          <a:effectLst>
            <a:outerShdw blurRad="50800" rotWithShape="0" algn="tl" dir="2700000" dist="38100">
              <a:srgbClr val="000000">
                <a:alpha val="97255"/>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9600"/>
              <a:buFont typeface="Arial"/>
              <a:buNone/>
            </a:pPr>
            <a:r>
              <a:rPr b="0" i="0" lang="de-AT" sz="9600" u="none" cap="none" strike="noStrike">
                <a:solidFill>
                  <a:schemeClr val="lt1"/>
                </a:solidFill>
                <a:latin typeface="Quattrocento Sans"/>
                <a:ea typeface="Quattrocento Sans"/>
                <a:cs typeface="Quattrocento Sans"/>
                <a:sym typeface="Quattrocento Sans"/>
              </a:rPr>
              <a:t>Rymdfilmer</a:t>
            </a:r>
            <a:endParaRPr b="0" i="0" sz="9600" u="none" cap="none" strike="noStrike">
              <a:solidFill>
                <a:schemeClr val="lt1"/>
              </a:solidFill>
              <a:latin typeface="Quattrocento Sans"/>
              <a:ea typeface="Quattrocento Sans"/>
              <a:cs typeface="Quattrocento Sans"/>
              <a:sym typeface="Quattrocento Sans"/>
            </a:endParaRPr>
          </a:p>
        </p:txBody>
      </p:sp>
      <p:pic>
        <p:nvPicPr>
          <p:cNvPr id="280" name="Google Shape;280;p17"/>
          <p:cNvPicPr preferRelativeResize="0"/>
          <p:nvPr/>
        </p:nvPicPr>
        <p:blipFill rotWithShape="1">
          <a:blip r:embed="rId3">
            <a:alphaModFix/>
          </a:blip>
          <a:srcRect b="0" l="0" r="0" t="0"/>
          <a:stretch/>
        </p:blipFill>
        <p:spPr>
          <a:xfrm>
            <a:off x="-688062" y="82153"/>
            <a:ext cx="609600" cy="609600"/>
          </a:xfrm>
          <a:prstGeom prst="rect">
            <a:avLst/>
          </a:prstGeom>
          <a:noFill/>
          <a:ln>
            <a:noFill/>
          </a:ln>
        </p:spPr>
      </p:pic>
    </p:spTree>
  </p:cSld>
  <p:clrMapOvr>
    <a:masterClrMapping/>
  </p:clrMapOvr>
  <mc:AlternateContent>
    <mc:Choice Requires="p14">
      <p:transition advClick="0" advTm="3000" spd="slow" p14:dur="1400">
        <p14:doors dir="vert"/>
      </p:transition>
    </mc:Choice>
    <mc:Fallback>
      <p:transition spd="med">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80"/>
                                        </p:tgtEl>
                                        <p:attrNameLst>
                                          <p:attrName>style.visibility</p:attrName>
                                        </p:attrNameLst>
                                      </p:cBhvr>
                                      <p:to>
                                        <p:strVal val="visible"/>
                                      </p:to>
                                    </p:set>
                                    <p:animEffect filter="fade" transition="in">
                                      <p:cBhvr>
                                        <p:cTn dur="1335"/>
                                        <p:tgtEl>
                                          <p:spTgt spid="2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18"/>
          <p:cNvSpPr txBox="1"/>
          <p:nvPr>
            <p:ph idx="4294967295" type="title"/>
          </p:nvPr>
        </p:nvSpPr>
        <p:spPr>
          <a:xfrm>
            <a:off x="839788" y="457200"/>
            <a:ext cx="3932237" cy="1600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t/>
            </a:r>
            <a:endParaRPr/>
          </a:p>
        </p:txBody>
      </p:sp>
      <p:sp>
        <p:nvSpPr>
          <p:cNvPr id="286" name="Google Shape;286;p18"/>
          <p:cNvSpPr/>
          <p:nvPr>
            <p:ph idx="2" type="pic"/>
          </p:nvPr>
        </p:nvSpPr>
        <p:spPr>
          <a:xfrm>
            <a:off x="5183188" y="987425"/>
            <a:ext cx="6172200" cy="4873625"/>
          </a:xfrm>
          <a:prstGeom prst="rect">
            <a:avLst/>
          </a:prstGeom>
          <a:noFill/>
          <a:ln>
            <a:noFill/>
          </a:ln>
        </p:spPr>
      </p:sp>
      <p:sp>
        <p:nvSpPr>
          <p:cNvPr id="287" name="Google Shape;287;p18"/>
          <p:cNvSpPr txBox="1"/>
          <p:nvPr>
            <p:ph idx="4294967295"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descr="Ein Bild, das Zug enthält.&#10;&#10;Automatisch generierte Beschreibung" id="288" name="Google Shape;288;p18"/>
          <p:cNvPicPr preferRelativeResize="0"/>
          <p:nvPr/>
        </p:nvPicPr>
        <p:blipFill rotWithShape="1">
          <a:blip r:embed="rId3">
            <a:alphaModFix/>
          </a:blip>
          <a:srcRect b="0" l="0" r="0" t="0"/>
          <a:stretch/>
        </p:blipFill>
        <p:spPr>
          <a:xfrm>
            <a:off x="20" y="0"/>
            <a:ext cx="12191980" cy="6856718"/>
          </a:xfrm>
          <a:prstGeom prst="rect">
            <a:avLst/>
          </a:prstGeom>
          <a:noFill/>
          <a:ln>
            <a:noFill/>
          </a:ln>
        </p:spPr>
      </p:pic>
    </p:spTree>
  </p:cSld>
  <p:clrMapOvr>
    <a:masterClrMapping/>
  </p:clrMapOvr>
  <p:transition spd="slow">
    <p:push/>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19"/>
          <p:cNvSpPr/>
          <p:nvPr/>
        </p:nvSpPr>
        <p:spPr>
          <a:xfrm>
            <a:off x="0" y="0"/>
            <a:ext cx="12192000"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4" name="Google Shape;294;p19"/>
          <p:cNvSpPr/>
          <p:nvPr/>
        </p:nvSpPr>
        <p:spPr>
          <a:xfrm>
            <a:off x="688065" y="386952"/>
            <a:ext cx="10815873" cy="6083929"/>
          </a:xfrm>
          <a:prstGeom prst="rect">
            <a:avLst/>
          </a:prstGeom>
          <a:solidFill>
            <a:srgbClr val="0047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5" name="Google Shape;295;p19"/>
          <p:cNvSpPr txBox="1"/>
          <p:nvPr/>
        </p:nvSpPr>
        <p:spPr>
          <a:xfrm>
            <a:off x="1420328" y="1905422"/>
            <a:ext cx="9351343" cy="3046988"/>
          </a:xfrm>
          <a:prstGeom prst="rect">
            <a:avLst/>
          </a:prstGeom>
          <a:noFill/>
          <a:ln>
            <a:noFill/>
          </a:ln>
          <a:effectLst>
            <a:outerShdw blurRad="50800" rotWithShape="0" algn="tl" dir="2700000" dist="38100">
              <a:srgbClr val="000000">
                <a:alpha val="97255"/>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9600"/>
              <a:buFont typeface="Arial"/>
              <a:buNone/>
            </a:pPr>
            <a:r>
              <a:rPr b="0" i="0" lang="de-AT" sz="9600" u="none" cap="none" strike="noStrike">
                <a:solidFill>
                  <a:schemeClr val="lt1"/>
                </a:solidFill>
                <a:latin typeface="Quattrocento Sans"/>
                <a:ea typeface="Quattrocento Sans"/>
                <a:cs typeface="Quattrocento Sans"/>
                <a:sym typeface="Quattrocento Sans"/>
              </a:rPr>
              <a:t>Stjärnor och konstellationer</a:t>
            </a:r>
            <a:endParaRPr b="0" i="0" sz="9600" u="none" cap="none" strike="noStrike">
              <a:solidFill>
                <a:schemeClr val="lt1"/>
              </a:solidFill>
              <a:latin typeface="Quattrocento Sans"/>
              <a:ea typeface="Quattrocento Sans"/>
              <a:cs typeface="Quattrocento Sans"/>
              <a:sym typeface="Quattrocento Sans"/>
            </a:endParaRPr>
          </a:p>
        </p:txBody>
      </p:sp>
      <p:pic>
        <p:nvPicPr>
          <p:cNvPr id="296" name="Google Shape;296;p19"/>
          <p:cNvPicPr preferRelativeResize="0"/>
          <p:nvPr/>
        </p:nvPicPr>
        <p:blipFill rotWithShape="1">
          <a:blip r:embed="rId3">
            <a:alphaModFix/>
          </a:blip>
          <a:srcRect b="0" l="0" r="0" t="0"/>
          <a:stretch/>
        </p:blipFill>
        <p:spPr>
          <a:xfrm>
            <a:off x="-795338" y="0"/>
            <a:ext cx="609600" cy="609600"/>
          </a:xfrm>
          <a:prstGeom prst="rect">
            <a:avLst/>
          </a:prstGeom>
          <a:noFill/>
          <a:ln>
            <a:noFill/>
          </a:ln>
        </p:spPr>
      </p:pic>
    </p:spTree>
  </p:cSld>
  <p:clrMapOvr>
    <a:masterClrMapping/>
  </p:clrMapOvr>
  <mc:AlternateContent>
    <mc:Choice Requires="p14">
      <p:transition advClick="0" advTm="3000" spd="slow" p14:dur="1400">
        <p14:doors dir="vert"/>
      </p:transition>
    </mc:Choice>
    <mc:Fallback>
      <p:transition spd="med">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96"/>
                                        </p:tgtEl>
                                        <p:attrNameLst>
                                          <p:attrName>style.visibility</p:attrName>
                                        </p:attrNameLst>
                                      </p:cBhvr>
                                      <p:to>
                                        <p:strVal val="visible"/>
                                      </p:to>
                                    </p:set>
                                    <p:animEffect filter="fade" transition="in">
                                      <p:cBhvr>
                                        <p:cTn dur="1606"/>
                                        <p:tgtEl>
                                          <p:spTgt spid="2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20"/>
          <p:cNvSpPr/>
          <p:nvPr/>
        </p:nvSpPr>
        <p:spPr>
          <a:xfrm>
            <a:off x="0" y="0"/>
            <a:ext cx="12192000" cy="6858000"/>
          </a:xfrm>
          <a:prstGeom prst="rect">
            <a:avLst/>
          </a:prstGeom>
          <a:solidFill>
            <a:srgbClr val="0047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Ein Bild, das Zug enthält.&#10;&#10;Automatisch generierte Beschreibung" id="302" name="Google Shape;302;p20"/>
          <p:cNvPicPr preferRelativeResize="0"/>
          <p:nvPr/>
        </p:nvPicPr>
        <p:blipFill rotWithShape="1">
          <a:blip r:embed="rId3">
            <a:alphaModFix/>
          </a:blip>
          <a:srcRect b="0" l="0" r="0" t="0"/>
          <a:stretch/>
        </p:blipFill>
        <p:spPr>
          <a:xfrm>
            <a:off x="-11038" y="1105155"/>
            <a:ext cx="12233642" cy="5741197"/>
          </a:xfrm>
          <a:prstGeom prst="rect">
            <a:avLst/>
          </a:prstGeom>
          <a:noFill/>
          <a:ln>
            <a:noFill/>
          </a:ln>
        </p:spPr>
      </p:pic>
      <p:sp>
        <p:nvSpPr>
          <p:cNvPr id="303" name="Google Shape;303;p20"/>
          <p:cNvSpPr txBox="1"/>
          <p:nvPr/>
        </p:nvSpPr>
        <p:spPr>
          <a:xfrm>
            <a:off x="730275" y="1342041"/>
            <a:ext cx="11203045"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0" i="0" lang="de-AT" sz="7200" u="none" cap="none" strike="noStrike">
                <a:solidFill>
                  <a:schemeClr val="lt1"/>
                </a:solidFill>
                <a:latin typeface="Arial"/>
                <a:ea typeface="Arial"/>
                <a:cs typeface="Arial"/>
                <a:sym typeface="Arial"/>
              </a:rPr>
              <a:t>YOU FINISHED THIS GAME</a:t>
            </a:r>
            <a:endParaRPr b="0" i="0" sz="1400" u="none" cap="none" strike="noStrike">
              <a:solidFill>
                <a:srgbClr val="000000"/>
              </a:solidFill>
              <a:latin typeface="Arial"/>
              <a:ea typeface="Arial"/>
              <a:cs typeface="Arial"/>
              <a:sym typeface="Arial"/>
            </a:endParaRPr>
          </a:p>
        </p:txBody>
      </p:sp>
      <p:sp>
        <p:nvSpPr>
          <p:cNvPr id="304" name="Google Shape;304;p20"/>
          <p:cNvSpPr txBox="1"/>
          <p:nvPr/>
        </p:nvSpPr>
        <p:spPr>
          <a:xfrm>
            <a:off x="202780" y="5580508"/>
            <a:ext cx="11790669"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0" i="0" lang="de-AT" sz="7200" u="none" cap="none" strike="noStrike">
                <a:solidFill>
                  <a:schemeClr val="lt1"/>
                </a:solidFill>
                <a:latin typeface="Arial"/>
                <a:ea typeface="Arial"/>
                <a:cs typeface="Arial"/>
                <a:sym typeface="Arial"/>
              </a:rPr>
              <a:t>TIME TO COUNT THE MONEY! </a:t>
            </a:r>
            <a:endParaRPr b="0" i="0" sz="1400" u="none" cap="none" strike="noStrike">
              <a:solidFill>
                <a:srgbClr val="000000"/>
              </a:solidFill>
              <a:latin typeface="Arial"/>
              <a:ea typeface="Arial"/>
              <a:cs typeface="Arial"/>
              <a:sym typeface="Arial"/>
            </a:endParaRPr>
          </a:p>
        </p:txBody>
      </p:sp>
      <p:sp>
        <p:nvSpPr>
          <p:cNvPr id="305" name="Google Shape;305;p20"/>
          <p:cNvSpPr txBox="1"/>
          <p:nvPr/>
        </p:nvSpPr>
        <p:spPr>
          <a:xfrm>
            <a:off x="-115546" y="160715"/>
            <a:ext cx="2253892" cy="830997"/>
          </a:xfrm>
          <a:prstGeom prst="rect">
            <a:avLst/>
          </a:prstGeom>
          <a:noFill/>
          <a:ln>
            <a:noFill/>
          </a:ln>
          <a:effectLst>
            <a:outerShdw blurRad="50800" rotWithShape="0" algn="tl" dir="2700000" dist="38100">
              <a:srgbClr val="000000">
                <a:alpha val="97255"/>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de-AT" sz="2400" u="none" cap="none" strike="noStrike">
                <a:solidFill>
                  <a:schemeClr val="lt1"/>
                </a:solidFill>
                <a:latin typeface="Quattrocento Sans"/>
                <a:ea typeface="Quattrocento Sans"/>
                <a:cs typeface="Quattrocento Sans"/>
                <a:sym typeface="Quattrocento Sans"/>
              </a:rPr>
              <a:t>Riktiga Jeopardy</a:t>
            </a:r>
            <a:endParaRPr b="0" i="0" sz="1400" u="none" cap="none" strike="noStrike">
              <a:solidFill>
                <a:srgbClr val="000000"/>
              </a:solidFill>
              <a:latin typeface="Arial"/>
              <a:ea typeface="Arial"/>
              <a:cs typeface="Arial"/>
              <a:sym typeface="Arial"/>
            </a:endParaRPr>
          </a:p>
        </p:txBody>
      </p:sp>
      <p:sp>
        <p:nvSpPr>
          <p:cNvPr id="306" name="Google Shape;306;p20"/>
          <p:cNvSpPr txBox="1"/>
          <p:nvPr/>
        </p:nvSpPr>
        <p:spPr>
          <a:xfrm>
            <a:off x="1824488" y="101493"/>
            <a:ext cx="2486710" cy="830997"/>
          </a:xfrm>
          <a:prstGeom prst="rect">
            <a:avLst/>
          </a:prstGeom>
          <a:noFill/>
          <a:ln>
            <a:noFill/>
          </a:ln>
          <a:effectLst>
            <a:outerShdw blurRad="50800" rotWithShape="0" algn="tl" dir="2700000" dist="38100">
              <a:srgbClr val="000000">
                <a:alpha val="97255"/>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de-AT" sz="2400" u="none" cap="none" strike="noStrike">
                <a:solidFill>
                  <a:schemeClr val="lt1"/>
                </a:solidFill>
                <a:latin typeface="Quattrocento Sans"/>
                <a:ea typeface="Quattrocento Sans"/>
                <a:cs typeface="Quattrocento Sans"/>
                <a:sym typeface="Quattrocento Sans"/>
              </a:rPr>
              <a:t>Rymd</a:t>
            </a:r>
            <a:endParaRPr b="0" i="0" sz="2400" u="none" cap="none" strike="noStrike">
              <a:solidFill>
                <a:schemeClr val="lt1"/>
              </a:solidFill>
              <a:latin typeface="Quattrocento Sans"/>
              <a:ea typeface="Quattrocento Sans"/>
              <a:cs typeface="Quattrocento Sans"/>
              <a:sym typeface="Quattrocento Sans"/>
            </a:endParaRPr>
          </a:p>
          <a:p>
            <a:pPr indent="0" lvl="0" marL="0" marR="0" rtl="0" algn="ctr">
              <a:lnSpc>
                <a:spcPct val="100000"/>
              </a:lnSpc>
              <a:spcBef>
                <a:spcPts val="0"/>
              </a:spcBef>
              <a:spcAft>
                <a:spcPts val="0"/>
              </a:spcAft>
              <a:buClr>
                <a:srgbClr val="000000"/>
              </a:buClr>
              <a:buSzPts val="2400"/>
              <a:buFont typeface="Arial"/>
              <a:buNone/>
            </a:pPr>
            <a:r>
              <a:rPr b="0" i="0" lang="de-AT" sz="2400" u="none" cap="none" strike="noStrike">
                <a:solidFill>
                  <a:schemeClr val="lt1"/>
                </a:solidFill>
                <a:latin typeface="Quattrocento Sans"/>
                <a:ea typeface="Quattrocento Sans"/>
                <a:cs typeface="Quattrocento Sans"/>
                <a:sym typeface="Quattrocento Sans"/>
              </a:rPr>
              <a:t>utforskning</a:t>
            </a:r>
            <a:endParaRPr b="0" i="0" sz="2400" u="none" cap="none" strike="noStrike">
              <a:solidFill>
                <a:schemeClr val="lt1"/>
              </a:solidFill>
              <a:latin typeface="Quattrocento Sans"/>
              <a:ea typeface="Quattrocento Sans"/>
              <a:cs typeface="Quattrocento Sans"/>
              <a:sym typeface="Quattrocento Sans"/>
            </a:endParaRPr>
          </a:p>
        </p:txBody>
      </p:sp>
      <p:sp>
        <p:nvSpPr>
          <p:cNvPr id="307" name="Google Shape;307;p20"/>
          <p:cNvSpPr txBox="1"/>
          <p:nvPr/>
        </p:nvSpPr>
        <p:spPr>
          <a:xfrm>
            <a:off x="8081993" y="103401"/>
            <a:ext cx="2253892" cy="830997"/>
          </a:xfrm>
          <a:prstGeom prst="rect">
            <a:avLst/>
          </a:prstGeom>
          <a:noFill/>
          <a:ln>
            <a:noFill/>
          </a:ln>
          <a:effectLst>
            <a:outerShdw blurRad="50800" rotWithShape="0" algn="tl" dir="2700000" dist="38100">
              <a:srgbClr val="000000">
                <a:alpha val="97255"/>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de-AT" sz="2400" u="none" cap="none" strike="noStrike">
                <a:solidFill>
                  <a:schemeClr val="lt1"/>
                </a:solidFill>
                <a:latin typeface="Quattrocento Sans"/>
                <a:ea typeface="Quattrocento Sans"/>
                <a:cs typeface="Quattrocento Sans"/>
                <a:sym typeface="Quattrocento Sans"/>
              </a:rPr>
              <a:t>Rymd-</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de-AT" sz="2400" u="none" cap="none" strike="noStrike">
                <a:solidFill>
                  <a:schemeClr val="lt1"/>
                </a:solidFill>
                <a:latin typeface="Quattrocento Sans"/>
                <a:ea typeface="Quattrocento Sans"/>
                <a:cs typeface="Quattrocento Sans"/>
                <a:sym typeface="Quattrocento Sans"/>
              </a:rPr>
              <a:t>filmer</a:t>
            </a:r>
            <a:endParaRPr b="0" i="0" sz="2400" u="none" cap="none" strike="noStrike">
              <a:solidFill>
                <a:schemeClr val="lt1"/>
              </a:solidFill>
              <a:latin typeface="Quattrocento Sans"/>
              <a:ea typeface="Quattrocento Sans"/>
              <a:cs typeface="Quattrocento Sans"/>
              <a:sym typeface="Quattrocento Sans"/>
            </a:endParaRPr>
          </a:p>
        </p:txBody>
      </p:sp>
      <p:sp>
        <p:nvSpPr>
          <p:cNvPr id="308" name="Google Shape;308;p20"/>
          <p:cNvSpPr txBox="1"/>
          <p:nvPr/>
        </p:nvSpPr>
        <p:spPr>
          <a:xfrm>
            <a:off x="10115943" y="78588"/>
            <a:ext cx="2253892" cy="1015663"/>
          </a:xfrm>
          <a:prstGeom prst="rect">
            <a:avLst/>
          </a:prstGeom>
          <a:noFill/>
          <a:ln>
            <a:noFill/>
          </a:ln>
          <a:effectLst>
            <a:outerShdw blurRad="50800" rotWithShape="0" algn="tl" dir="2700000" dist="38100">
              <a:srgbClr val="000000">
                <a:alpha val="97255"/>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000"/>
              <a:buFont typeface="Arial"/>
              <a:buNone/>
            </a:pPr>
            <a:r>
              <a:rPr b="0" i="0" lang="de-AT" sz="3000" u="none" cap="none" strike="noStrike">
                <a:solidFill>
                  <a:schemeClr val="lt1"/>
                </a:solidFill>
                <a:latin typeface="Quattrocento Sans"/>
                <a:ea typeface="Quattrocento Sans"/>
                <a:cs typeface="Quattrocento Sans"/>
                <a:sym typeface="Quattrocento Sans"/>
              </a:rPr>
              <a:t>Stjärnor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000"/>
              <a:buFont typeface="Arial"/>
              <a:buNone/>
            </a:pPr>
            <a:r>
              <a:rPr b="0" i="0" lang="de-AT" sz="3000" u="none" cap="none" strike="noStrike">
                <a:solidFill>
                  <a:schemeClr val="lt1"/>
                </a:solidFill>
                <a:latin typeface="Quattrocento Sans"/>
                <a:ea typeface="Quattrocento Sans"/>
                <a:cs typeface="Quattrocento Sans"/>
                <a:sym typeface="Quattrocento Sans"/>
              </a:rPr>
              <a:t>&amp; Co</a:t>
            </a:r>
            <a:endParaRPr b="0" i="0" sz="1400" u="none" cap="none" strike="noStrike">
              <a:solidFill>
                <a:srgbClr val="000000"/>
              </a:solidFill>
              <a:latin typeface="Arial"/>
              <a:ea typeface="Arial"/>
              <a:cs typeface="Arial"/>
              <a:sym typeface="Arial"/>
            </a:endParaRPr>
          </a:p>
        </p:txBody>
      </p:sp>
      <p:sp>
        <p:nvSpPr>
          <p:cNvPr id="309" name="Google Shape;309;p20"/>
          <p:cNvSpPr txBox="1"/>
          <p:nvPr/>
        </p:nvSpPr>
        <p:spPr>
          <a:xfrm>
            <a:off x="5998204" y="311385"/>
            <a:ext cx="2253892" cy="461665"/>
          </a:xfrm>
          <a:prstGeom prst="rect">
            <a:avLst/>
          </a:prstGeom>
          <a:noFill/>
          <a:ln>
            <a:noFill/>
          </a:ln>
          <a:effectLst>
            <a:outerShdw blurRad="50800" rotWithShape="0" algn="tl" dir="2700000" dist="38100">
              <a:srgbClr val="000000">
                <a:alpha val="97255"/>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de-AT" sz="2400" u="none" cap="none" strike="noStrike">
                <a:solidFill>
                  <a:schemeClr val="lt1"/>
                </a:solidFill>
                <a:latin typeface="Quattrocento Sans"/>
                <a:ea typeface="Quattrocento Sans"/>
                <a:cs typeface="Quattrocento Sans"/>
                <a:sym typeface="Quattrocento Sans"/>
              </a:rPr>
              <a:t>Kosmologi</a:t>
            </a:r>
            <a:endParaRPr b="0" i="0" sz="2400" u="none" cap="none" strike="noStrike">
              <a:solidFill>
                <a:srgbClr val="81ABFF"/>
              </a:solidFill>
              <a:latin typeface="Quattrocento Sans"/>
              <a:ea typeface="Quattrocento Sans"/>
              <a:cs typeface="Quattrocento Sans"/>
              <a:sym typeface="Quattrocento Sans"/>
            </a:endParaRPr>
          </a:p>
        </p:txBody>
      </p:sp>
      <p:sp>
        <p:nvSpPr>
          <p:cNvPr id="310" name="Google Shape;310;p20"/>
          <p:cNvSpPr txBox="1"/>
          <p:nvPr/>
        </p:nvSpPr>
        <p:spPr>
          <a:xfrm>
            <a:off x="3944178" y="93982"/>
            <a:ext cx="2253892" cy="830997"/>
          </a:xfrm>
          <a:prstGeom prst="rect">
            <a:avLst/>
          </a:prstGeom>
          <a:noFill/>
          <a:ln>
            <a:noFill/>
          </a:ln>
          <a:effectLst>
            <a:outerShdw blurRad="50800" rotWithShape="0" algn="tl" dir="2700000" dist="38100">
              <a:srgbClr val="000000">
                <a:alpha val="93333"/>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de-AT" sz="2400" u="none" cap="none" strike="noStrike">
                <a:solidFill>
                  <a:schemeClr val="lt1"/>
                </a:solidFill>
                <a:latin typeface="Quattrocento Sans"/>
                <a:ea typeface="Quattrocento Sans"/>
                <a:cs typeface="Quattrocento Sans"/>
                <a:sym typeface="Quattrocento Sans"/>
              </a:rPr>
              <a:t>Kosmiska fenomen</a:t>
            </a:r>
            <a:endParaRPr b="0" i="0" sz="2400" u="none" cap="none" strike="noStrike">
              <a:solidFill>
                <a:schemeClr val="lt1"/>
              </a:solidFill>
              <a:latin typeface="Quattrocento Sans"/>
              <a:ea typeface="Quattrocento Sans"/>
              <a:cs typeface="Quattrocento Sans"/>
              <a:sym typeface="Quattrocento Sans"/>
            </a:endParaRPr>
          </a:p>
        </p:txBody>
      </p:sp>
      <p:pic>
        <p:nvPicPr>
          <p:cNvPr id="311" name="Google Shape;311;p20">
            <a:hlinkClick action="ppaction://hlinksldjump" r:id="rId4"/>
          </p:cNvPr>
          <p:cNvPicPr preferRelativeResize="0"/>
          <p:nvPr/>
        </p:nvPicPr>
        <p:blipFill rotWithShape="1">
          <a:blip r:embed="rId5">
            <a:alphaModFix/>
          </a:blip>
          <a:srcRect b="0" l="0" r="0" t="0"/>
          <a:stretch/>
        </p:blipFill>
        <p:spPr>
          <a:xfrm>
            <a:off x="10242186" y="5754375"/>
            <a:ext cx="1962000" cy="1103625"/>
          </a:xfrm>
          <a:prstGeom prst="rect">
            <a:avLst/>
          </a:prstGeom>
          <a:noFill/>
          <a:ln cap="flat" cmpd="sng" w="9525">
            <a:solidFill>
              <a:srgbClr val="D3D3D3"/>
            </a:solidFill>
            <a:prstDash val="solid"/>
            <a:round/>
            <a:headEnd len="sm" w="sm" type="none"/>
            <a:tailEnd len="sm" w="sm" type="none"/>
          </a:ln>
        </p:spPr>
      </p:pic>
      <p:pic>
        <p:nvPicPr>
          <p:cNvPr id="312" name="Google Shape;312;p20">
            <a:hlinkClick action="ppaction://hlinksldjump" r:id="rId6"/>
          </p:cNvPr>
          <p:cNvPicPr preferRelativeResize="0"/>
          <p:nvPr/>
        </p:nvPicPr>
        <p:blipFill rotWithShape="1">
          <a:blip r:embed="rId5">
            <a:alphaModFix/>
          </a:blip>
          <a:srcRect b="0" l="0" r="0" t="0"/>
          <a:stretch/>
        </p:blipFill>
        <p:spPr>
          <a:xfrm>
            <a:off x="8189372" y="5749247"/>
            <a:ext cx="1975976" cy="1111486"/>
          </a:xfrm>
          <a:prstGeom prst="rect">
            <a:avLst/>
          </a:prstGeom>
          <a:noFill/>
          <a:ln cap="flat" cmpd="sng" w="9525">
            <a:solidFill>
              <a:srgbClr val="D3D3D3"/>
            </a:solidFill>
            <a:prstDash val="solid"/>
            <a:round/>
            <a:headEnd len="sm" w="sm" type="none"/>
            <a:tailEnd len="sm" w="sm" type="none"/>
          </a:ln>
        </p:spPr>
      </p:pic>
      <p:pic>
        <p:nvPicPr>
          <p:cNvPr id="313" name="Google Shape;313;p20">
            <a:hlinkClick action="ppaction://hlinksldjump" r:id="rId7"/>
          </p:cNvPr>
          <p:cNvPicPr preferRelativeResize="0"/>
          <p:nvPr/>
        </p:nvPicPr>
        <p:blipFill rotWithShape="1">
          <a:blip r:embed="rId5">
            <a:alphaModFix/>
          </a:blip>
          <a:srcRect b="0" l="0" r="0" t="0"/>
          <a:stretch/>
        </p:blipFill>
        <p:spPr>
          <a:xfrm>
            <a:off x="6138987" y="5751014"/>
            <a:ext cx="1980852" cy="1114229"/>
          </a:xfrm>
          <a:prstGeom prst="rect">
            <a:avLst/>
          </a:prstGeom>
          <a:noFill/>
          <a:ln cap="flat" cmpd="sng" w="9525">
            <a:solidFill>
              <a:srgbClr val="D3D3D3"/>
            </a:solidFill>
            <a:prstDash val="solid"/>
            <a:round/>
            <a:headEnd len="sm" w="sm" type="none"/>
            <a:tailEnd len="sm" w="sm" type="none"/>
          </a:ln>
        </p:spPr>
      </p:pic>
      <p:pic>
        <p:nvPicPr>
          <p:cNvPr id="314" name="Google Shape;314;p20">
            <a:hlinkClick action="ppaction://hlinksldjump" r:id="rId8"/>
          </p:cNvPr>
          <p:cNvPicPr preferRelativeResize="0"/>
          <p:nvPr/>
        </p:nvPicPr>
        <p:blipFill rotWithShape="1">
          <a:blip r:embed="rId5">
            <a:alphaModFix/>
          </a:blip>
          <a:srcRect b="0" l="0" r="0" t="0"/>
          <a:stretch/>
        </p:blipFill>
        <p:spPr>
          <a:xfrm>
            <a:off x="4090478" y="5748886"/>
            <a:ext cx="1971939" cy="1109216"/>
          </a:xfrm>
          <a:prstGeom prst="rect">
            <a:avLst/>
          </a:prstGeom>
          <a:noFill/>
          <a:ln cap="flat" cmpd="sng" w="9525">
            <a:solidFill>
              <a:srgbClr val="D3D3D3"/>
            </a:solidFill>
            <a:prstDash val="solid"/>
            <a:round/>
            <a:headEnd len="sm" w="sm" type="none"/>
            <a:tailEnd len="sm" w="sm" type="none"/>
          </a:ln>
        </p:spPr>
      </p:pic>
      <p:pic>
        <p:nvPicPr>
          <p:cNvPr id="315" name="Google Shape;315;p20">
            <a:hlinkClick action="ppaction://hlinksldjump" r:id="rId9"/>
          </p:cNvPr>
          <p:cNvPicPr preferRelativeResize="0"/>
          <p:nvPr/>
        </p:nvPicPr>
        <p:blipFill rotWithShape="1">
          <a:blip r:embed="rId5">
            <a:alphaModFix/>
          </a:blip>
          <a:srcRect b="0" l="0" r="0" t="0"/>
          <a:stretch/>
        </p:blipFill>
        <p:spPr>
          <a:xfrm>
            <a:off x="2052165" y="5753003"/>
            <a:ext cx="1961818" cy="1103523"/>
          </a:xfrm>
          <a:prstGeom prst="rect">
            <a:avLst/>
          </a:prstGeom>
          <a:noFill/>
          <a:ln cap="flat" cmpd="sng" w="9525">
            <a:solidFill>
              <a:srgbClr val="D3D3D3"/>
            </a:solidFill>
            <a:prstDash val="solid"/>
            <a:round/>
            <a:headEnd len="sm" w="sm" type="none"/>
            <a:tailEnd len="sm" w="sm" type="none"/>
          </a:ln>
        </p:spPr>
      </p:pic>
      <p:pic>
        <p:nvPicPr>
          <p:cNvPr id="316" name="Google Shape;316;p20">
            <a:hlinkClick action="ppaction://hlinksldjump" r:id="rId10"/>
          </p:cNvPr>
          <p:cNvPicPr preferRelativeResize="0"/>
          <p:nvPr/>
        </p:nvPicPr>
        <p:blipFill rotWithShape="1">
          <a:blip r:embed="rId5">
            <a:alphaModFix/>
          </a:blip>
          <a:srcRect b="0" l="0" r="0" t="0"/>
          <a:stretch/>
        </p:blipFill>
        <p:spPr>
          <a:xfrm>
            <a:off x="11269" y="5744187"/>
            <a:ext cx="1980852" cy="1114229"/>
          </a:xfrm>
          <a:prstGeom prst="rect">
            <a:avLst/>
          </a:prstGeom>
          <a:noFill/>
          <a:ln cap="flat" cmpd="sng" w="9525">
            <a:solidFill>
              <a:srgbClr val="D3D3D3"/>
            </a:solidFill>
            <a:prstDash val="solid"/>
            <a:round/>
            <a:headEnd len="sm" w="sm" type="none"/>
            <a:tailEnd len="sm" w="sm" type="none"/>
          </a:ln>
        </p:spPr>
      </p:pic>
      <p:pic>
        <p:nvPicPr>
          <p:cNvPr id="317" name="Google Shape;317;p20">
            <a:hlinkClick action="ppaction://hlinksldjump" r:id="rId11"/>
          </p:cNvPr>
          <p:cNvPicPr preferRelativeResize="0"/>
          <p:nvPr/>
        </p:nvPicPr>
        <p:blipFill rotWithShape="1">
          <a:blip r:embed="rId12">
            <a:alphaModFix/>
          </a:blip>
          <a:srcRect b="0" l="0" r="0" t="0"/>
          <a:stretch/>
        </p:blipFill>
        <p:spPr>
          <a:xfrm>
            <a:off x="10234556" y="4590890"/>
            <a:ext cx="1962000" cy="1103625"/>
          </a:xfrm>
          <a:prstGeom prst="rect">
            <a:avLst/>
          </a:prstGeom>
          <a:noFill/>
          <a:ln cap="flat" cmpd="sng" w="9525">
            <a:solidFill>
              <a:srgbClr val="D3D3D3"/>
            </a:solidFill>
            <a:prstDash val="solid"/>
            <a:round/>
            <a:headEnd len="sm" w="sm" type="none"/>
            <a:tailEnd len="sm" w="sm" type="none"/>
          </a:ln>
        </p:spPr>
      </p:pic>
      <p:pic>
        <p:nvPicPr>
          <p:cNvPr id="318" name="Google Shape;318;p20">
            <a:hlinkClick action="ppaction://hlinksldjump" r:id="rId13"/>
          </p:cNvPr>
          <p:cNvPicPr preferRelativeResize="0"/>
          <p:nvPr/>
        </p:nvPicPr>
        <p:blipFill rotWithShape="1">
          <a:blip r:embed="rId12">
            <a:alphaModFix/>
          </a:blip>
          <a:srcRect b="0" l="0" r="0" t="0"/>
          <a:stretch/>
        </p:blipFill>
        <p:spPr>
          <a:xfrm>
            <a:off x="8192031" y="4603275"/>
            <a:ext cx="1975976" cy="1111486"/>
          </a:xfrm>
          <a:prstGeom prst="rect">
            <a:avLst/>
          </a:prstGeom>
          <a:noFill/>
          <a:ln cap="flat" cmpd="sng" w="9525">
            <a:solidFill>
              <a:srgbClr val="D3D3D3"/>
            </a:solidFill>
            <a:prstDash val="solid"/>
            <a:round/>
            <a:headEnd len="sm" w="sm" type="none"/>
            <a:tailEnd len="sm" w="sm" type="none"/>
          </a:ln>
        </p:spPr>
      </p:pic>
      <p:pic>
        <p:nvPicPr>
          <p:cNvPr id="319" name="Google Shape;319;p20">
            <a:hlinkClick action="ppaction://hlinksldjump" r:id="rId14"/>
          </p:cNvPr>
          <p:cNvPicPr preferRelativeResize="0"/>
          <p:nvPr/>
        </p:nvPicPr>
        <p:blipFill rotWithShape="1">
          <a:blip r:embed="rId12">
            <a:alphaModFix/>
          </a:blip>
          <a:srcRect b="0" l="0" r="0" t="0"/>
          <a:stretch/>
        </p:blipFill>
        <p:spPr>
          <a:xfrm>
            <a:off x="6143184" y="4626385"/>
            <a:ext cx="1980852" cy="1114229"/>
          </a:xfrm>
          <a:prstGeom prst="rect">
            <a:avLst/>
          </a:prstGeom>
          <a:noFill/>
          <a:ln cap="flat" cmpd="sng" w="9525">
            <a:solidFill>
              <a:srgbClr val="D3D3D3"/>
            </a:solidFill>
            <a:prstDash val="solid"/>
            <a:round/>
            <a:headEnd len="sm" w="sm" type="none"/>
            <a:tailEnd len="sm" w="sm" type="none"/>
          </a:ln>
        </p:spPr>
      </p:pic>
      <p:pic>
        <p:nvPicPr>
          <p:cNvPr id="320" name="Google Shape;320;p20">
            <a:hlinkClick action="ppaction://hlinksldjump" r:id="rId15"/>
          </p:cNvPr>
          <p:cNvPicPr preferRelativeResize="0"/>
          <p:nvPr/>
        </p:nvPicPr>
        <p:blipFill rotWithShape="1">
          <a:blip r:embed="rId12">
            <a:alphaModFix/>
          </a:blip>
          <a:srcRect b="0" l="0" r="0" t="0"/>
          <a:stretch/>
        </p:blipFill>
        <p:spPr>
          <a:xfrm>
            <a:off x="4093329" y="4624497"/>
            <a:ext cx="1971939" cy="1109216"/>
          </a:xfrm>
          <a:prstGeom prst="rect">
            <a:avLst/>
          </a:prstGeom>
          <a:noFill/>
          <a:ln cap="flat" cmpd="sng" w="9525">
            <a:solidFill>
              <a:srgbClr val="D3D3D3"/>
            </a:solidFill>
            <a:prstDash val="solid"/>
            <a:round/>
            <a:headEnd len="sm" w="sm" type="none"/>
            <a:tailEnd len="sm" w="sm" type="none"/>
          </a:ln>
        </p:spPr>
      </p:pic>
      <p:pic>
        <p:nvPicPr>
          <p:cNvPr id="321" name="Google Shape;321;p20">
            <a:hlinkClick action="ppaction://hlinksldjump" r:id="rId16"/>
          </p:cNvPr>
          <p:cNvPicPr preferRelativeResize="0"/>
          <p:nvPr/>
        </p:nvPicPr>
        <p:blipFill rotWithShape="1">
          <a:blip r:embed="rId12">
            <a:alphaModFix/>
          </a:blip>
          <a:srcRect b="0" l="0" r="0" t="0"/>
          <a:stretch/>
        </p:blipFill>
        <p:spPr>
          <a:xfrm>
            <a:off x="2036530" y="4602484"/>
            <a:ext cx="1996382" cy="1122965"/>
          </a:xfrm>
          <a:prstGeom prst="rect">
            <a:avLst/>
          </a:prstGeom>
          <a:noFill/>
          <a:ln cap="flat" cmpd="sng" w="9525">
            <a:solidFill>
              <a:srgbClr val="D3D3D3"/>
            </a:solidFill>
            <a:prstDash val="solid"/>
            <a:round/>
            <a:headEnd len="sm" w="sm" type="none"/>
            <a:tailEnd len="sm" w="sm" type="none"/>
          </a:ln>
        </p:spPr>
      </p:pic>
      <p:pic>
        <p:nvPicPr>
          <p:cNvPr id="322" name="Google Shape;322;p20">
            <a:hlinkClick action="ppaction://hlinksldjump" r:id="rId17"/>
          </p:cNvPr>
          <p:cNvPicPr preferRelativeResize="0"/>
          <p:nvPr/>
        </p:nvPicPr>
        <p:blipFill rotWithShape="1">
          <a:blip r:embed="rId12">
            <a:alphaModFix/>
          </a:blip>
          <a:srcRect b="0" l="0" r="0" t="0"/>
          <a:stretch/>
        </p:blipFill>
        <p:spPr>
          <a:xfrm>
            <a:off x="0" y="4594769"/>
            <a:ext cx="2015355" cy="1133637"/>
          </a:xfrm>
          <a:prstGeom prst="rect">
            <a:avLst/>
          </a:prstGeom>
          <a:noFill/>
          <a:ln cap="flat" cmpd="sng" w="9525">
            <a:solidFill>
              <a:srgbClr val="D3D3D3"/>
            </a:solidFill>
            <a:prstDash val="solid"/>
            <a:round/>
            <a:headEnd len="sm" w="sm" type="none"/>
            <a:tailEnd len="sm" w="sm" type="none"/>
          </a:ln>
        </p:spPr>
      </p:pic>
      <p:pic>
        <p:nvPicPr>
          <p:cNvPr id="323" name="Google Shape;323;p20">
            <a:hlinkClick action="ppaction://hlinksldjump" r:id="rId18"/>
          </p:cNvPr>
          <p:cNvPicPr preferRelativeResize="0"/>
          <p:nvPr/>
        </p:nvPicPr>
        <p:blipFill rotWithShape="1">
          <a:blip r:embed="rId19">
            <a:alphaModFix/>
          </a:blip>
          <a:srcRect b="0" l="0" r="0" t="0"/>
          <a:stretch/>
        </p:blipFill>
        <p:spPr>
          <a:xfrm>
            <a:off x="10234456" y="3465261"/>
            <a:ext cx="1962000" cy="1103625"/>
          </a:xfrm>
          <a:prstGeom prst="rect">
            <a:avLst/>
          </a:prstGeom>
          <a:noFill/>
          <a:ln cap="flat" cmpd="sng" w="9525">
            <a:solidFill>
              <a:srgbClr val="D3D3D3"/>
            </a:solidFill>
            <a:prstDash val="solid"/>
            <a:round/>
            <a:headEnd len="sm" w="sm" type="none"/>
            <a:tailEnd len="sm" w="sm" type="none"/>
          </a:ln>
        </p:spPr>
      </p:pic>
      <p:pic>
        <p:nvPicPr>
          <p:cNvPr id="324" name="Google Shape;324;p20">
            <a:hlinkClick action="ppaction://hlinksldjump" r:id="rId20"/>
          </p:cNvPr>
          <p:cNvPicPr preferRelativeResize="0"/>
          <p:nvPr/>
        </p:nvPicPr>
        <p:blipFill rotWithShape="1">
          <a:blip r:embed="rId19">
            <a:alphaModFix/>
          </a:blip>
          <a:srcRect b="0" l="0" r="0" t="0"/>
          <a:stretch/>
        </p:blipFill>
        <p:spPr>
          <a:xfrm>
            <a:off x="8192031" y="3487760"/>
            <a:ext cx="1975976" cy="1111486"/>
          </a:xfrm>
          <a:prstGeom prst="rect">
            <a:avLst/>
          </a:prstGeom>
          <a:noFill/>
          <a:ln cap="flat" cmpd="sng" w="9525">
            <a:solidFill>
              <a:srgbClr val="D3D3D3"/>
            </a:solidFill>
            <a:prstDash val="solid"/>
            <a:round/>
            <a:headEnd len="sm" w="sm" type="none"/>
            <a:tailEnd len="sm" w="sm" type="none"/>
          </a:ln>
        </p:spPr>
      </p:pic>
      <p:pic>
        <p:nvPicPr>
          <p:cNvPr id="325" name="Google Shape;325;p20">
            <a:hlinkClick action="ppaction://hlinksldjump" r:id="rId21"/>
          </p:cNvPr>
          <p:cNvPicPr preferRelativeResize="0"/>
          <p:nvPr/>
        </p:nvPicPr>
        <p:blipFill rotWithShape="1">
          <a:blip r:embed="rId19">
            <a:alphaModFix/>
          </a:blip>
          <a:srcRect b="0" l="0" r="0" t="0"/>
          <a:stretch/>
        </p:blipFill>
        <p:spPr>
          <a:xfrm>
            <a:off x="6143184" y="3471158"/>
            <a:ext cx="1980852" cy="1114229"/>
          </a:xfrm>
          <a:prstGeom prst="rect">
            <a:avLst/>
          </a:prstGeom>
          <a:noFill/>
          <a:ln cap="flat" cmpd="sng" w="9525">
            <a:solidFill>
              <a:srgbClr val="D3D3D3"/>
            </a:solidFill>
            <a:prstDash val="solid"/>
            <a:round/>
            <a:headEnd len="sm" w="sm" type="none"/>
            <a:tailEnd len="sm" w="sm" type="none"/>
          </a:ln>
        </p:spPr>
      </p:pic>
      <p:pic>
        <p:nvPicPr>
          <p:cNvPr id="326" name="Google Shape;326;p20">
            <a:hlinkClick action="ppaction://hlinksldjump" r:id="rId22"/>
          </p:cNvPr>
          <p:cNvPicPr preferRelativeResize="0"/>
          <p:nvPr/>
        </p:nvPicPr>
        <p:blipFill rotWithShape="1">
          <a:blip r:embed="rId19">
            <a:alphaModFix/>
          </a:blip>
          <a:srcRect b="0" l="0" r="0" t="0"/>
          <a:stretch/>
        </p:blipFill>
        <p:spPr>
          <a:xfrm>
            <a:off x="4091808" y="3461381"/>
            <a:ext cx="1971939" cy="1109216"/>
          </a:xfrm>
          <a:prstGeom prst="rect">
            <a:avLst/>
          </a:prstGeom>
          <a:noFill/>
          <a:ln cap="flat" cmpd="sng" w="9525">
            <a:solidFill>
              <a:srgbClr val="D3D3D3"/>
            </a:solidFill>
            <a:prstDash val="solid"/>
            <a:round/>
            <a:headEnd len="sm" w="sm" type="none"/>
            <a:tailEnd len="sm" w="sm" type="none"/>
          </a:ln>
        </p:spPr>
      </p:pic>
      <p:pic>
        <p:nvPicPr>
          <p:cNvPr id="327" name="Google Shape;327;p20">
            <a:hlinkClick action="ppaction://hlinksldjump" r:id="rId23"/>
          </p:cNvPr>
          <p:cNvPicPr preferRelativeResize="0"/>
          <p:nvPr/>
        </p:nvPicPr>
        <p:blipFill rotWithShape="1">
          <a:blip r:embed="rId19">
            <a:alphaModFix/>
          </a:blip>
          <a:srcRect b="0" l="0" r="0" t="0"/>
          <a:stretch/>
        </p:blipFill>
        <p:spPr>
          <a:xfrm>
            <a:off x="2028078" y="3462422"/>
            <a:ext cx="1996382" cy="1122965"/>
          </a:xfrm>
          <a:prstGeom prst="rect">
            <a:avLst/>
          </a:prstGeom>
          <a:noFill/>
          <a:ln cap="flat" cmpd="sng" w="9525">
            <a:solidFill>
              <a:srgbClr val="D3D3D3"/>
            </a:solidFill>
            <a:prstDash val="solid"/>
            <a:round/>
            <a:headEnd len="sm" w="sm" type="none"/>
            <a:tailEnd len="sm" w="sm" type="none"/>
          </a:ln>
        </p:spPr>
      </p:pic>
      <p:pic>
        <p:nvPicPr>
          <p:cNvPr id="328" name="Google Shape;328;p20">
            <a:hlinkClick action="ppaction://hlinksldjump" r:id="rId24"/>
          </p:cNvPr>
          <p:cNvPicPr preferRelativeResize="0"/>
          <p:nvPr/>
        </p:nvPicPr>
        <p:blipFill rotWithShape="1">
          <a:blip r:embed="rId19">
            <a:alphaModFix/>
          </a:blip>
          <a:srcRect b="0" l="0" r="0" t="0"/>
          <a:stretch/>
        </p:blipFill>
        <p:spPr>
          <a:xfrm>
            <a:off x="-4872" y="3475623"/>
            <a:ext cx="2017145" cy="1134644"/>
          </a:xfrm>
          <a:prstGeom prst="rect">
            <a:avLst/>
          </a:prstGeom>
          <a:noFill/>
          <a:ln cap="flat" cmpd="sng" w="9525">
            <a:solidFill>
              <a:srgbClr val="D3D3D3"/>
            </a:solidFill>
            <a:prstDash val="solid"/>
            <a:round/>
            <a:headEnd len="sm" w="sm" type="none"/>
            <a:tailEnd len="sm" w="sm" type="none"/>
          </a:ln>
        </p:spPr>
      </p:pic>
      <p:pic>
        <p:nvPicPr>
          <p:cNvPr id="329" name="Google Shape;329;p20">
            <a:hlinkClick action="ppaction://hlinksldjump" r:id="rId25"/>
          </p:cNvPr>
          <p:cNvPicPr preferRelativeResize="0"/>
          <p:nvPr/>
        </p:nvPicPr>
        <p:blipFill rotWithShape="1">
          <a:blip r:embed="rId26">
            <a:alphaModFix/>
          </a:blip>
          <a:srcRect b="0" l="0" r="0" t="0"/>
          <a:stretch/>
        </p:blipFill>
        <p:spPr>
          <a:xfrm>
            <a:off x="10230002" y="2325259"/>
            <a:ext cx="1962000" cy="1103625"/>
          </a:xfrm>
          <a:prstGeom prst="rect">
            <a:avLst/>
          </a:prstGeom>
          <a:noFill/>
          <a:ln cap="flat" cmpd="sng" w="9525">
            <a:solidFill>
              <a:srgbClr val="D3D3D3"/>
            </a:solidFill>
            <a:prstDash val="solid"/>
            <a:round/>
            <a:headEnd len="sm" w="sm" type="none"/>
            <a:tailEnd len="sm" w="sm" type="none"/>
          </a:ln>
        </p:spPr>
      </p:pic>
      <p:pic>
        <p:nvPicPr>
          <p:cNvPr id="330" name="Google Shape;330;p20">
            <a:hlinkClick action="ppaction://hlinksldjump" r:id="rId27"/>
          </p:cNvPr>
          <p:cNvPicPr preferRelativeResize="0"/>
          <p:nvPr/>
        </p:nvPicPr>
        <p:blipFill rotWithShape="1">
          <a:blip r:embed="rId26">
            <a:alphaModFix/>
          </a:blip>
          <a:srcRect b="0" l="0" r="0" t="0"/>
          <a:stretch/>
        </p:blipFill>
        <p:spPr>
          <a:xfrm>
            <a:off x="8192031" y="2325018"/>
            <a:ext cx="1975976" cy="1111486"/>
          </a:xfrm>
          <a:prstGeom prst="rect">
            <a:avLst/>
          </a:prstGeom>
          <a:noFill/>
          <a:ln cap="flat" cmpd="sng" w="9525">
            <a:solidFill>
              <a:srgbClr val="D3D3D3"/>
            </a:solidFill>
            <a:prstDash val="solid"/>
            <a:round/>
            <a:headEnd len="sm" w="sm" type="none"/>
            <a:tailEnd len="sm" w="sm" type="none"/>
          </a:ln>
        </p:spPr>
      </p:pic>
      <p:pic>
        <p:nvPicPr>
          <p:cNvPr id="331" name="Google Shape;331;p20">
            <a:hlinkClick action="ppaction://hlinksldjump" r:id="rId28"/>
          </p:cNvPr>
          <p:cNvPicPr preferRelativeResize="0"/>
          <p:nvPr/>
        </p:nvPicPr>
        <p:blipFill rotWithShape="1">
          <a:blip r:embed="rId26">
            <a:alphaModFix/>
          </a:blip>
          <a:srcRect b="0" l="0" r="0" t="0"/>
          <a:stretch/>
        </p:blipFill>
        <p:spPr>
          <a:xfrm>
            <a:off x="6124586" y="2300307"/>
            <a:ext cx="2001882" cy="1126058"/>
          </a:xfrm>
          <a:prstGeom prst="rect">
            <a:avLst/>
          </a:prstGeom>
          <a:noFill/>
          <a:ln cap="flat" cmpd="sng" w="9525">
            <a:solidFill>
              <a:srgbClr val="D3D3D3"/>
            </a:solidFill>
            <a:prstDash val="solid"/>
            <a:round/>
            <a:headEnd len="sm" w="sm" type="none"/>
            <a:tailEnd len="sm" w="sm" type="none"/>
          </a:ln>
        </p:spPr>
      </p:pic>
      <p:pic>
        <p:nvPicPr>
          <p:cNvPr id="332" name="Google Shape;332;p20">
            <a:hlinkClick action="ppaction://hlinksldjump" r:id="rId29"/>
          </p:cNvPr>
          <p:cNvPicPr preferRelativeResize="0"/>
          <p:nvPr/>
        </p:nvPicPr>
        <p:blipFill rotWithShape="1">
          <a:blip r:embed="rId26">
            <a:alphaModFix/>
          </a:blip>
          <a:srcRect b="0" l="0" r="0" t="0"/>
          <a:stretch/>
        </p:blipFill>
        <p:spPr>
          <a:xfrm>
            <a:off x="4095477" y="2305885"/>
            <a:ext cx="1971939" cy="1109216"/>
          </a:xfrm>
          <a:prstGeom prst="rect">
            <a:avLst/>
          </a:prstGeom>
          <a:noFill/>
          <a:ln cap="flat" cmpd="sng" w="9525">
            <a:solidFill>
              <a:srgbClr val="D3D3D3"/>
            </a:solidFill>
            <a:prstDash val="solid"/>
            <a:round/>
            <a:headEnd len="sm" w="sm" type="none"/>
            <a:tailEnd len="sm" w="sm" type="none"/>
          </a:ln>
        </p:spPr>
      </p:pic>
      <p:pic>
        <p:nvPicPr>
          <p:cNvPr id="333" name="Google Shape;333;p20">
            <a:hlinkClick action="ppaction://hlinksldjump" r:id="rId30"/>
          </p:cNvPr>
          <p:cNvPicPr preferRelativeResize="0"/>
          <p:nvPr/>
        </p:nvPicPr>
        <p:blipFill rotWithShape="1">
          <a:blip r:embed="rId26">
            <a:alphaModFix/>
          </a:blip>
          <a:srcRect b="0" l="0" r="0" t="0"/>
          <a:stretch/>
        </p:blipFill>
        <p:spPr>
          <a:xfrm>
            <a:off x="2055838" y="2298828"/>
            <a:ext cx="1996382" cy="1122965"/>
          </a:xfrm>
          <a:prstGeom prst="rect">
            <a:avLst/>
          </a:prstGeom>
          <a:noFill/>
          <a:ln cap="flat" cmpd="sng" w="9525">
            <a:solidFill>
              <a:srgbClr val="D3D3D3"/>
            </a:solidFill>
            <a:prstDash val="solid"/>
            <a:round/>
            <a:headEnd len="sm" w="sm" type="none"/>
            <a:tailEnd len="sm" w="sm" type="none"/>
          </a:ln>
        </p:spPr>
      </p:pic>
      <p:pic>
        <p:nvPicPr>
          <p:cNvPr id="334" name="Google Shape;334;p20">
            <a:hlinkClick action="ppaction://hlinksldjump" r:id="rId31"/>
          </p:cNvPr>
          <p:cNvPicPr preferRelativeResize="0"/>
          <p:nvPr/>
        </p:nvPicPr>
        <p:blipFill rotWithShape="1">
          <a:blip r:embed="rId32">
            <a:alphaModFix/>
          </a:blip>
          <a:srcRect b="0" l="0" r="0" t="0"/>
          <a:stretch/>
        </p:blipFill>
        <p:spPr>
          <a:xfrm>
            <a:off x="1585" y="2307584"/>
            <a:ext cx="1979877" cy="1113681"/>
          </a:xfrm>
          <a:prstGeom prst="rect">
            <a:avLst/>
          </a:prstGeom>
          <a:noFill/>
          <a:ln cap="flat" cmpd="sng" w="9525">
            <a:solidFill>
              <a:srgbClr val="D3D3D3"/>
            </a:solidFill>
            <a:prstDash val="solid"/>
            <a:round/>
            <a:headEnd len="sm" w="sm" type="none"/>
            <a:tailEnd len="sm" w="sm" type="none"/>
          </a:ln>
        </p:spPr>
      </p:pic>
      <p:pic>
        <p:nvPicPr>
          <p:cNvPr id="335" name="Google Shape;335;p20">
            <a:hlinkClick action="ppaction://hlinksldjump" r:id="rId33"/>
          </p:cNvPr>
          <p:cNvPicPr preferRelativeResize="0"/>
          <p:nvPr/>
        </p:nvPicPr>
        <p:blipFill rotWithShape="1">
          <a:blip r:embed="rId34">
            <a:alphaModFix/>
          </a:blip>
          <a:srcRect b="0" l="0" r="0" t="0"/>
          <a:stretch/>
        </p:blipFill>
        <p:spPr>
          <a:xfrm>
            <a:off x="10230260" y="1169393"/>
            <a:ext cx="1962000" cy="1103625"/>
          </a:xfrm>
          <a:prstGeom prst="rect">
            <a:avLst/>
          </a:prstGeom>
          <a:noFill/>
          <a:ln cap="flat" cmpd="sng" w="9525">
            <a:solidFill>
              <a:srgbClr val="D3D3D3"/>
            </a:solidFill>
            <a:prstDash val="solid"/>
            <a:round/>
            <a:headEnd len="sm" w="sm" type="none"/>
            <a:tailEnd len="sm" w="sm" type="none"/>
          </a:ln>
        </p:spPr>
      </p:pic>
      <p:pic>
        <p:nvPicPr>
          <p:cNvPr id="336" name="Google Shape;336;p20">
            <a:hlinkClick action="ppaction://hlinksldjump" r:id="rId35"/>
          </p:cNvPr>
          <p:cNvPicPr preferRelativeResize="0"/>
          <p:nvPr/>
        </p:nvPicPr>
        <p:blipFill rotWithShape="1">
          <a:blip r:embed="rId34">
            <a:alphaModFix/>
          </a:blip>
          <a:srcRect b="0" l="0" r="0" t="0"/>
          <a:stretch/>
        </p:blipFill>
        <p:spPr>
          <a:xfrm>
            <a:off x="8184914" y="1132459"/>
            <a:ext cx="1975976" cy="1111486"/>
          </a:xfrm>
          <a:prstGeom prst="rect">
            <a:avLst/>
          </a:prstGeom>
          <a:noFill/>
          <a:ln cap="flat" cmpd="sng" w="9525">
            <a:solidFill>
              <a:srgbClr val="D3D3D3"/>
            </a:solidFill>
            <a:prstDash val="solid"/>
            <a:round/>
            <a:headEnd len="sm" w="sm" type="none"/>
            <a:tailEnd len="sm" w="sm" type="none"/>
          </a:ln>
        </p:spPr>
      </p:pic>
      <p:pic>
        <p:nvPicPr>
          <p:cNvPr id="337" name="Google Shape;337;p20">
            <a:hlinkClick action="ppaction://hlinksldjump" r:id="rId36"/>
          </p:cNvPr>
          <p:cNvPicPr preferRelativeResize="0"/>
          <p:nvPr/>
        </p:nvPicPr>
        <p:blipFill rotWithShape="1">
          <a:blip r:embed="rId34">
            <a:alphaModFix/>
          </a:blip>
          <a:srcRect b="0" l="0" r="0" t="0"/>
          <a:stretch/>
        </p:blipFill>
        <p:spPr>
          <a:xfrm>
            <a:off x="6145417" y="1175801"/>
            <a:ext cx="1980852" cy="1114229"/>
          </a:xfrm>
          <a:prstGeom prst="rect">
            <a:avLst/>
          </a:prstGeom>
          <a:noFill/>
          <a:ln cap="flat" cmpd="sng" w="9525">
            <a:solidFill>
              <a:srgbClr val="D3D3D3"/>
            </a:solidFill>
            <a:prstDash val="solid"/>
            <a:round/>
            <a:headEnd len="sm" w="sm" type="none"/>
            <a:tailEnd len="sm" w="sm" type="none"/>
          </a:ln>
        </p:spPr>
      </p:pic>
      <p:pic>
        <p:nvPicPr>
          <p:cNvPr id="338" name="Google Shape;338;p20">
            <a:hlinkClick action="ppaction://hlinksldjump" r:id="rId37"/>
          </p:cNvPr>
          <p:cNvPicPr preferRelativeResize="0"/>
          <p:nvPr/>
        </p:nvPicPr>
        <p:blipFill rotWithShape="1">
          <a:blip r:embed="rId38">
            <a:alphaModFix/>
          </a:blip>
          <a:srcRect b="0" l="0" r="0" t="0"/>
          <a:stretch/>
        </p:blipFill>
        <p:spPr>
          <a:xfrm>
            <a:off x="4096493" y="1144884"/>
            <a:ext cx="1971939" cy="1109216"/>
          </a:xfrm>
          <a:prstGeom prst="rect">
            <a:avLst/>
          </a:prstGeom>
          <a:noFill/>
          <a:ln cap="flat" cmpd="sng" w="9525">
            <a:solidFill>
              <a:srgbClr val="D3D3D3"/>
            </a:solidFill>
            <a:prstDash val="solid"/>
            <a:round/>
            <a:headEnd len="sm" w="sm" type="none"/>
            <a:tailEnd len="sm" w="sm" type="none"/>
          </a:ln>
        </p:spPr>
      </p:pic>
      <p:pic>
        <p:nvPicPr>
          <p:cNvPr id="339" name="Google Shape;339;p20">
            <a:hlinkClick action="ppaction://hlinksldjump" r:id="rId39"/>
          </p:cNvPr>
          <p:cNvPicPr preferRelativeResize="0"/>
          <p:nvPr/>
        </p:nvPicPr>
        <p:blipFill rotWithShape="1">
          <a:blip r:embed="rId34">
            <a:alphaModFix/>
          </a:blip>
          <a:srcRect b="0" l="0" r="0" t="0"/>
          <a:stretch/>
        </p:blipFill>
        <p:spPr>
          <a:xfrm>
            <a:off x="2035233" y="1148157"/>
            <a:ext cx="1982670" cy="1115252"/>
          </a:xfrm>
          <a:prstGeom prst="rect">
            <a:avLst/>
          </a:prstGeom>
          <a:noFill/>
          <a:ln cap="flat" cmpd="sng" w="9525">
            <a:solidFill>
              <a:srgbClr val="D3D3D3"/>
            </a:solidFill>
            <a:prstDash val="solid"/>
            <a:round/>
            <a:headEnd len="sm" w="sm" type="none"/>
            <a:tailEnd len="sm" w="sm" type="none"/>
          </a:ln>
        </p:spPr>
      </p:pic>
      <p:pic>
        <p:nvPicPr>
          <p:cNvPr id="340" name="Google Shape;340;p20">
            <a:hlinkClick action="ppaction://hlinksldjump" r:id="rId40"/>
          </p:cNvPr>
          <p:cNvPicPr preferRelativeResize="0"/>
          <p:nvPr/>
        </p:nvPicPr>
        <p:blipFill rotWithShape="1">
          <a:blip r:embed="rId34">
            <a:alphaModFix/>
          </a:blip>
          <a:srcRect b="0" l="0" r="0" t="0"/>
          <a:stretch/>
        </p:blipFill>
        <p:spPr>
          <a:xfrm>
            <a:off x="6466" y="1129594"/>
            <a:ext cx="2017899" cy="1135068"/>
          </a:xfrm>
          <a:prstGeom prst="rect">
            <a:avLst/>
          </a:prstGeom>
          <a:noFill/>
          <a:ln cap="flat" cmpd="sng" w="9525">
            <a:solidFill>
              <a:srgbClr val="D3D3D3"/>
            </a:solidFill>
            <a:prstDash val="solid"/>
            <a:round/>
            <a:headEnd len="sm" w="sm" type="none"/>
            <a:tailEnd len="sm" w="sm" type="none"/>
          </a:ln>
        </p:spPr>
      </p:pic>
      <p:sp>
        <p:nvSpPr>
          <p:cNvPr id="341" name="Google Shape;341;p20"/>
          <p:cNvSpPr/>
          <p:nvPr/>
        </p:nvSpPr>
        <p:spPr>
          <a:xfrm>
            <a:off x="4015060" y="0"/>
            <a:ext cx="81120" cy="6858000"/>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2" name="Google Shape;342;p20"/>
          <p:cNvSpPr/>
          <p:nvPr/>
        </p:nvSpPr>
        <p:spPr>
          <a:xfrm>
            <a:off x="6062637" y="0"/>
            <a:ext cx="81120" cy="6858000"/>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3" name="Google Shape;343;p20"/>
          <p:cNvSpPr/>
          <p:nvPr/>
        </p:nvSpPr>
        <p:spPr>
          <a:xfrm>
            <a:off x="8120153" y="-1"/>
            <a:ext cx="77299" cy="6865243"/>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4" name="Google Shape;344;p20"/>
          <p:cNvSpPr/>
          <p:nvPr/>
        </p:nvSpPr>
        <p:spPr>
          <a:xfrm>
            <a:off x="10160890" y="0"/>
            <a:ext cx="81120" cy="6858000"/>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5" name="Google Shape;345;p20"/>
          <p:cNvSpPr/>
          <p:nvPr/>
        </p:nvSpPr>
        <p:spPr>
          <a:xfrm rot="5400000">
            <a:off x="6047999" y="-4968337"/>
            <a:ext cx="88380" cy="12199616"/>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6" name="Google Shape;346;p20"/>
          <p:cNvSpPr/>
          <p:nvPr/>
        </p:nvSpPr>
        <p:spPr>
          <a:xfrm rot="5400000">
            <a:off x="6048177" y="-3814160"/>
            <a:ext cx="85285" cy="12196875"/>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7" name="Google Shape;347;p20"/>
          <p:cNvSpPr/>
          <p:nvPr/>
        </p:nvSpPr>
        <p:spPr>
          <a:xfrm rot="5400000">
            <a:off x="6051985" y="-2642951"/>
            <a:ext cx="83156" cy="12196873"/>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8" name="Google Shape;348;p20"/>
          <p:cNvSpPr/>
          <p:nvPr/>
        </p:nvSpPr>
        <p:spPr>
          <a:xfrm rot="5400000">
            <a:off x="6053294" y="-1491786"/>
            <a:ext cx="89642" cy="12212142"/>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9" name="Google Shape;349;p20"/>
          <p:cNvSpPr/>
          <p:nvPr/>
        </p:nvSpPr>
        <p:spPr>
          <a:xfrm>
            <a:off x="1979135" y="0"/>
            <a:ext cx="81120" cy="6858000"/>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50" name="Google Shape;350;p20"/>
          <p:cNvSpPr/>
          <p:nvPr/>
        </p:nvSpPr>
        <p:spPr>
          <a:xfrm rot="5400000">
            <a:off x="6058079" y="-387636"/>
            <a:ext cx="83157" cy="12209059"/>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51" name="Google Shape;351;p20"/>
          <p:cNvSpPr/>
          <p:nvPr/>
        </p:nvSpPr>
        <p:spPr>
          <a:xfrm>
            <a:off x="-29355" y="-22048"/>
            <a:ext cx="81120" cy="6858000"/>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52" name="Google Shape;352;p20"/>
          <p:cNvSpPr/>
          <p:nvPr/>
        </p:nvSpPr>
        <p:spPr>
          <a:xfrm>
            <a:off x="12182044" y="0"/>
            <a:ext cx="81120" cy="6858000"/>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53" name="Google Shape;353;p20"/>
          <p:cNvSpPr/>
          <p:nvPr/>
        </p:nvSpPr>
        <p:spPr>
          <a:xfrm rot="5400000">
            <a:off x="6050744" y="781064"/>
            <a:ext cx="88380" cy="12199616"/>
          </a:xfrm>
          <a:prstGeom prst="rect">
            <a:avLst/>
          </a:prstGeom>
          <a:solidFill>
            <a:srgbClr val="0C0C0C"/>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40"/>
                                        </p:tgtEl>
                                      </p:cBhvr>
                                    </p:animEffect>
                                    <p:set>
                                      <p:cBhvr>
                                        <p:cTn dur="1" fill="hold">
                                          <p:stCondLst>
                                            <p:cond delay="500"/>
                                          </p:stCondLst>
                                        </p:cTn>
                                        <p:tgtEl>
                                          <p:spTgt spid="34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34"/>
                                        </p:tgtEl>
                                      </p:cBhvr>
                                    </p:animEffect>
                                    <p:set>
                                      <p:cBhvr>
                                        <p:cTn dur="1" fill="hold">
                                          <p:stCondLst>
                                            <p:cond delay="500"/>
                                          </p:stCondLst>
                                        </p:cTn>
                                        <p:tgtEl>
                                          <p:spTgt spid="33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28"/>
                                        </p:tgtEl>
                                      </p:cBhvr>
                                    </p:animEffect>
                                    <p:set>
                                      <p:cBhvr>
                                        <p:cTn dur="1" fill="hold">
                                          <p:stCondLst>
                                            <p:cond delay="500"/>
                                          </p:stCondLst>
                                        </p:cTn>
                                        <p:tgtEl>
                                          <p:spTgt spid="32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22"/>
                                        </p:tgtEl>
                                      </p:cBhvr>
                                    </p:animEffect>
                                    <p:set>
                                      <p:cBhvr>
                                        <p:cTn dur="1" fill="hold">
                                          <p:stCondLst>
                                            <p:cond delay="500"/>
                                          </p:stCondLst>
                                        </p:cTn>
                                        <p:tgtEl>
                                          <p:spTgt spid="32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16"/>
                                        </p:tgtEl>
                                      </p:cBhvr>
                                    </p:animEffect>
                                    <p:set>
                                      <p:cBhvr>
                                        <p:cTn dur="1" fill="hold">
                                          <p:stCondLst>
                                            <p:cond delay="500"/>
                                          </p:stCondLst>
                                        </p:cTn>
                                        <p:tgtEl>
                                          <p:spTgt spid="31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38"/>
                                        </p:tgtEl>
                                      </p:cBhvr>
                                    </p:animEffect>
                                    <p:set>
                                      <p:cBhvr>
                                        <p:cTn dur="1" fill="hold">
                                          <p:stCondLst>
                                            <p:cond delay="500"/>
                                          </p:stCondLst>
                                        </p:cTn>
                                        <p:tgtEl>
                                          <p:spTgt spid="33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37"/>
                                        </p:tgtEl>
                                      </p:cBhvr>
                                    </p:animEffect>
                                    <p:set>
                                      <p:cBhvr>
                                        <p:cTn dur="1" fill="hold">
                                          <p:stCondLst>
                                            <p:cond delay="500"/>
                                          </p:stCondLst>
                                        </p:cTn>
                                        <p:tgtEl>
                                          <p:spTgt spid="33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36"/>
                                        </p:tgtEl>
                                      </p:cBhvr>
                                    </p:animEffect>
                                    <p:set>
                                      <p:cBhvr>
                                        <p:cTn dur="1" fill="hold">
                                          <p:stCondLst>
                                            <p:cond delay="500"/>
                                          </p:stCondLst>
                                        </p:cTn>
                                        <p:tgtEl>
                                          <p:spTgt spid="33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35"/>
                                        </p:tgtEl>
                                      </p:cBhvr>
                                    </p:animEffect>
                                    <p:set>
                                      <p:cBhvr>
                                        <p:cTn dur="1" fill="hold">
                                          <p:stCondLst>
                                            <p:cond delay="500"/>
                                          </p:stCondLst>
                                        </p:cTn>
                                        <p:tgtEl>
                                          <p:spTgt spid="33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32"/>
                                        </p:tgtEl>
                                      </p:cBhvr>
                                    </p:animEffect>
                                    <p:set>
                                      <p:cBhvr>
                                        <p:cTn dur="1" fill="hold">
                                          <p:stCondLst>
                                            <p:cond delay="500"/>
                                          </p:stCondLst>
                                        </p:cTn>
                                        <p:tgtEl>
                                          <p:spTgt spid="33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31"/>
                                        </p:tgtEl>
                                      </p:cBhvr>
                                    </p:animEffect>
                                    <p:set>
                                      <p:cBhvr>
                                        <p:cTn dur="1" fill="hold">
                                          <p:stCondLst>
                                            <p:cond delay="500"/>
                                          </p:stCondLst>
                                        </p:cTn>
                                        <p:tgtEl>
                                          <p:spTgt spid="33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30"/>
                                        </p:tgtEl>
                                      </p:cBhvr>
                                    </p:animEffect>
                                    <p:set>
                                      <p:cBhvr>
                                        <p:cTn dur="1" fill="hold">
                                          <p:stCondLst>
                                            <p:cond delay="500"/>
                                          </p:stCondLst>
                                        </p:cTn>
                                        <p:tgtEl>
                                          <p:spTgt spid="33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29"/>
                                        </p:tgtEl>
                                      </p:cBhvr>
                                    </p:animEffect>
                                    <p:set>
                                      <p:cBhvr>
                                        <p:cTn dur="1" fill="hold">
                                          <p:stCondLst>
                                            <p:cond delay="500"/>
                                          </p:stCondLst>
                                        </p:cTn>
                                        <p:tgtEl>
                                          <p:spTgt spid="32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27"/>
                                        </p:tgtEl>
                                      </p:cBhvr>
                                    </p:animEffect>
                                    <p:set>
                                      <p:cBhvr>
                                        <p:cTn dur="1" fill="hold">
                                          <p:stCondLst>
                                            <p:cond delay="500"/>
                                          </p:stCondLst>
                                        </p:cTn>
                                        <p:tgtEl>
                                          <p:spTgt spid="32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26"/>
                                        </p:tgtEl>
                                      </p:cBhvr>
                                    </p:animEffect>
                                    <p:set>
                                      <p:cBhvr>
                                        <p:cTn dur="1" fill="hold">
                                          <p:stCondLst>
                                            <p:cond delay="500"/>
                                          </p:stCondLst>
                                        </p:cTn>
                                        <p:tgtEl>
                                          <p:spTgt spid="32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25"/>
                                        </p:tgtEl>
                                      </p:cBhvr>
                                    </p:animEffect>
                                    <p:set>
                                      <p:cBhvr>
                                        <p:cTn dur="1" fill="hold">
                                          <p:stCondLst>
                                            <p:cond delay="500"/>
                                          </p:stCondLst>
                                        </p:cTn>
                                        <p:tgtEl>
                                          <p:spTgt spid="32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24"/>
                                        </p:tgtEl>
                                      </p:cBhvr>
                                    </p:animEffect>
                                    <p:set>
                                      <p:cBhvr>
                                        <p:cTn dur="1" fill="hold">
                                          <p:stCondLst>
                                            <p:cond delay="500"/>
                                          </p:stCondLst>
                                        </p:cTn>
                                        <p:tgtEl>
                                          <p:spTgt spid="32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23"/>
                                        </p:tgtEl>
                                      </p:cBhvr>
                                    </p:animEffect>
                                    <p:set>
                                      <p:cBhvr>
                                        <p:cTn dur="1" fill="hold">
                                          <p:stCondLst>
                                            <p:cond delay="500"/>
                                          </p:stCondLst>
                                        </p:cTn>
                                        <p:tgtEl>
                                          <p:spTgt spid="32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21"/>
                                        </p:tgtEl>
                                      </p:cBhvr>
                                    </p:animEffect>
                                    <p:set>
                                      <p:cBhvr>
                                        <p:cTn dur="1" fill="hold">
                                          <p:stCondLst>
                                            <p:cond delay="500"/>
                                          </p:stCondLst>
                                        </p:cTn>
                                        <p:tgtEl>
                                          <p:spTgt spid="32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20"/>
                                        </p:tgtEl>
                                      </p:cBhvr>
                                    </p:animEffect>
                                    <p:set>
                                      <p:cBhvr>
                                        <p:cTn dur="1" fill="hold">
                                          <p:stCondLst>
                                            <p:cond delay="500"/>
                                          </p:stCondLst>
                                        </p:cTn>
                                        <p:tgtEl>
                                          <p:spTgt spid="32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19"/>
                                        </p:tgtEl>
                                      </p:cBhvr>
                                    </p:animEffect>
                                    <p:set>
                                      <p:cBhvr>
                                        <p:cTn dur="1" fill="hold">
                                          <p:stCondLst>
                                            <p:cond delay="500"/>
                                          </p:stCondLst>
                                        </p:cTn>
                                        <p:tgtEl>
                                          <p:spTgt spid="31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18"/>
                                        </p:tgtEl>
                                      </p:cBhvr>
                                    </p:animEffect>
                                    <p:set>
                                      <p:cBhvr>
                                        <p:cTn dur="1" fill="hold">
                                          <p:stCondLst>
                                            <p:cond delay="500"/>
                                          </p:stCondLst>
                                        </p:cTn>
                                        <p:tgtEl>
                                          <p:spTgt spid="31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17"/>
                                        </p:tgtEl>
                                      </p:cBhvr>
                                    </p:animEffect>
                                    <p:set>
                                      <p:cBhvr>
                                        <p:cTn dur="1" fill="hold">
                                          <p:stCondLst>
                                            <p:cond delay="500"/>
                                          </p:stCondLst>
                                        </p:cTn>
                                        <p:tgtEl>
                                          <p:spTgt spid="31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15"/>
                                        </p:tgtEl>
                                      </p:cBhvr>
                                    </p:animEffect>
                                    <p:set>
                                      <p:cBhvr>
                                        <p:cTn dur="1" fill="hold">
                                          <p:stCondLst>
                                            <p:cond delay="500"/>
                                          </p:stCondLst>
                                        </p:cTn>
                                        <p:tgtEl>
                                          <p:spTgt spid="31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14"/>
                                        </p:tgtEl>
                                      </p:cBhvr>
                                    </p:animEffect>
                                    <p:set>
                                      <p:cBhvr>
                                        <p:cTn dur="1" fill="hold">
                                          <p:stCondLst>
                                            <p:cond delay="500"/>
                                          </p:stCondLst>
                                        </p:cTn>
                                        <p:tgtEl>
                                          <p:spTgt spid="31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13"/>
                                        </p:tgtEl>
                                      </p:cBhvr>
                                    </p:animEffect>
                                    <p:set>
                                      <p:cBhvr>
                                        <p:cTn dur="1" fill="hold">
                                          <p:stCondLst>
                                            <p:cond delay="500"/>
                                          </p:stCondLst>
                                        </p:cTn>
                                        <p:tgtEl>
                                          <p:spTgt spid="31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12"/>
                                        </p:tgtEl>
                                      </p:cBhvr>
                                    </p:animEffect>
                                    <p:set>
                                      <p:cBhvr>
                                        <p:cTn dur="1" fill="hold">
                                          <p:stCondLst>
                                            <p:cond delay="500"/>
                                          </p:stCondLst>
                                        </p:cTn>
                                        <p:tgtEl>
                                          <p:spTgt spid="31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11"/>
                                        </p:tgtEl>
                                      </p:cBhvr>
                                    </p:animEffect>
                                    <p:set>
                                      <p:cBhvr>
                                        <p:cTn dur="1" fill="hold">
                                          <p:stCondLst>
                                            <p:cond delay="500"/>
                                          </p:stCondLst>
                                        </p:cTn>
                                        <p:tgtEl>
                                          <p:spTgt spid="31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33"/>
                                        </p:tgtEl>
                                      </p:cBhvr>
                                    </p:animEffect>
                                    <p:set>
                                      <p:cBhvr>
                                        <p:cTn dur="1" fill="hold">
                                          <p:stCondLst>
                                            <p:cond delay="500"/>
                                          </p:stCondLst>
                                        </p:cTn>
                                        <p:tgtEl>
                                          <p:spTgt spid="33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339"/>
                                        </p:tgtEl>
                                      </p:cBhvr>
                                    </p:animEffect>
                                    <p:set>
                                      <p:cBhvr>
                                        <p:cTn dur="1" fill="hold">
                                          <p:stCondLst>
                                            <p:cond delay="500"/>
                                          </p:stCondLst>
                                        </p:cTn>
                                        <p:tgtEl>
                                          <p:spTgt spid="33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21"/>
          <p:cNvSpPr/>
          <p:nvPr/>
        </p:nvSpPr>
        <p:spPr>
          <a:xfrm>
            <a:off x="3769257" y="5593800"/>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59" name="Google Shape;359;p21">
            <a:hlinkClick action="ppaction://hlinksldjump" r:id="rId3"/>
          </p:cNvPr>
          <p:cNvSpPr txBox="1"/>
          <p:nvPr/>
        </p:nvSpPr>
        <p:spPr>
          <a:xfrm>
            <a:off x="3883739" y="5593231"/>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360" name="Google Shape;360;p21"/>
          <p:cNvSpPr txBox="1"/>
          <p:nvPr/>
        </p:nvSpPr>
        <p:spPr>
          <a:xfrm>
            <a:off x="530733" y="1685858"/>
            <a:ext cx="11130528" cy="25853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Den kallas ofta Jordens tvilling men olikt Jorden har den en yttemperatur som är över 400 grader. </a:t>
            </a:r>
            <a:endParaRPr b="0" i="0" sz="5400" u="none" cap="none" strike="noStrike">
              <a:solidFill>
                <a:schemeClr val="lt1"/>
              </a:solidFill>
              <a:latin typeface="Arial"/>
              <a:ea typeface="Arial"/>
              <a:cs typeface="Arial"/>
              <a:sym typeface="Arial"/>
            </a:endParaRPr>
          </a:p>
        </p:txBody>
      </p:sp>
      <p:pic>
        <p:nvPicPr>
          <p:cNvPr id="361" name="Google Shape;361;p21"/>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61"/>
                                        </p:tgtEl>
                                        <p:attrNameLst>
                                          <p:attrName>style.visibility</p:attrName>
                                        </p:attrNameLst>
                                      </p:cBhvr>
                                      <p:to>
                                        <p:strVal val="visible"/>
                                      </p:to>
                                    </p:set>
                                    <p:animEffect filter="fade" transition="in">
                                      <p:cBhvr>
                                        <p:cTn dur="5000"/>
                                        <p:tgtEl>
                                          <p:spTgt spid="3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22">
            <a:hlinkClick action="ppaction://hlinksldjump" r:id="rId3"/>
          </p:cNvPr>
          <p:cNvSpPr txBox="1"/>
          <p:nvPr/>
        </p:nvSpPr>
        <p:spPr>
          <a:xfrm>
            <a:off x="1954037" y="676568"/>
            <a:ext cx="8283921"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p:txBody>
      </p:sp>
      <p:sp>
        <p:nvSpPr>
          <p:cNvPr id="367" name="Google Shape;367;p22"/>
          <p:cNvSpPr txBox="1"/>
          <p:nvPr/>
        </p:nvSpPr>
        <p:spPr>
          <a:xfrm>
            <a:off x="4862916" y="5161300"/>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$ 200</a:t>
            </a:r>
            <a:endParaRPr b="0" i="0" sz="1400" u="none" cap="none" strike="noStrike">
              <a:solidFill>
                <a:srgbClr val="000000"/>
              </a:solidFill>
              <a:latin typeface="Arial"/>
              <a:ea typeface="Arial"/>
              <a:cs typeface="Arial"/>
              <a:sym typeface="Arial"/>
            </a:endParaRPr>
          </a:p>
        </p:txBody>
      </p:sp>
      <p:pic>
        <p:nvPicPr>
          <p:cNvPr id="368" name="Google Shape;368;p22"/>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369" name="Google Shape;369;p22"/>
          <p:cNvSpPr txBox="1"/>
          <p:nvPr/>
        </p:nvSpPr>
        <p:spPr>
          <a:xfrm>
            <a:off x="384872" y="2921168"/>
            <a:ext cx="6093618"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0"/>
              <a:buFont typeface="Arial"/>
              <a:buNone/>
            </a:pPr>
            <a:r>
              <a:rPr b="0" i="0" lang="de-AT" sz="6000" u="none" cap="none" strike="noStrike">
                <a:solidFill>
                  <a:schemeClr val="lt1"/>
                </a:solidFill>
                <a:latin typeface="Arial"/>
                <a:ea typeface="Arial"/>
                <a:cs typeface="Arial"/>
                <a:sym typeface="Arial"/>
              </a:rPr>
              <a:t> Vad är Venus?</a:t>
            </a:r>
            <a:endParaRPr b="0" i="0" sz="6000" u="none" cap="none" strike="noStrike">
              <a:solidFill>
                <a:schemeClr val="dk1"/>
              </a:solidFill>
              <a:latin typeface="Calibri"/>
              <a:ea typeface="Calibri"/>
              <a:cs typeface="Calibri"/>
              <a:sym typeface="Calibri"/>
            </a:endParaRPr>
          </a:p>
        </p:txBody>
      </p:sp>
      <p:pic>
        <p:nvPicPr>
          <p:cNvPr descr="Venus - NASA Science" id="370" name="Google Shape;370;p22"/>
          <p:cNvPicPr preferRelativeResize="0"/>
          <p:nvPr/>
        </p:nvPicPr>
        <p:blipFill rotWithShape="1">
          <a:blip r:embed="rId5">
            <a:alphaModFix/>
          </a:blip>
          <a:srcRect b="0" l="0" r="0" t="0"/>
          <a:stretch/>
        </p:blipFill>
        <p:spPr>
          <a:xfrm>
            <a:off x="7329081" y="2066842"/>
            <a:ext cx="4076268" cy="3057201"/>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68"/>
                                        </p:tgtEl>
                                        <p:attrNameLst>
                                          <p:attrName>style.visibility</p:attrName>
                                        </p:attrNameLst>
                                      </p:cBhvr>
                                      <p:to>
                                        <p:strVal val="visible"/>
                                      </p:to>
                                    </p:set>
                                    <p:animEffect filter="fade" transition="in">
                                      <p:cBhvr>
                                        <p:cTn dur="4257"/>
                                        <p:tgtEl>
                                          <p:spTgt spid="3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23"/>
          <p:cNvSpPr/>
          <p:nvPr/>
        </p:nvSpPr>
        <p:spPr>
          <a:xfrm>
            <a:off x="3769257" y="5144964"/>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76" name="Google Shape;376;p23">
            <a:hlinkClick action="ppaction://hlinksldjump" r:id="rId3"/>
          </p:cNvPr>
          <p:cNvSpPr txBox="1"/>
          <p:nvPr/>
        </p:nvSpPr>
        <p:spPr>
          <a:xfrm>
            <a:off x="3883739" y="5144395"/>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pic>
        <p:nvPicPr>
          <p:cNvPr id="377" name="Google Shape;377;p23"/>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
        <p:nvSpPr>
          <p:cNvPr id="378" name="Google Shape;378;p23"/>
          <p:cNvSpPr txBox="1"/>
          <p:nvPr/>
        </p:nvSpPr>
        <p:spPr>
          <a:xfrm>
            <a:off x="436790" y="1371533"/>
            <a:ext cx="11499342" cy="25853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Det finns omkring 9,46 biljoner kilometer i en av dessa enheter av astronomiska avstånd.</a:t>
            </a:r>
            <a:endParaRPr b="0" i="0" sz="54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77"/>
                                        </p:tgtEl>
                                        <p:attrNameLst>
                                          <p:attrName>style.visibility</p:attrName>
                                        </p:attrNameLst>
                                      </p:cBhvr>
                                      <p:to>
                                        <p:strVal val="visible"/>
                                      </p:to>
                                    </p:set>
                                    <p:animEffect filter="fade" transition="in">
                                      <p:cBhvr>
                                        <p:cTn dur="5000"/>
                                        <p:tgtEl>
                                          <p:spTgt spid="3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24">
            <a:hlinkClick action="ppaction://hlinksldjump" r:id="rId3"/>
          </p:cNvPr>
          <p:cNvSpPr txBox="1"/>
          <p:nvPr/>
        </p:nvSpPr>
        <p:spPr>
          <a:xfrm>
            <a:off x="1661922" y="442411"/>
            <a:ext cx="8868154"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p:txBody>
      </p:sp>
      <p:sp>
        <p:nvSpPr>
          <p:cNvPr id="384" name="Google Shape;384;p24"/>
          <p:cNvSpPr txBox="1"/>
          <p:nvPr/>
        </p:nvSpPr>
        <p:spPr>
          <a:xfrm>
            <a:off x="4862917" y="5544368"/>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$ 400</a:t>
            </a:r>
            <a:endParaRPr b="0" i="0" sz="1400" u="none" cap="none" strike="noStrike">
              <a:solidFill>
                <a:srgbClr val="000000"/>
              </a:solidFill>
              <a:latin typeface="Arial"/>
              <a:ea typeface="Arial"/>
              <a:cs typeface="Arial"/>
              <a:sym typeface="Arial"/>
            </a:endParaRPr>
          </a:p>
        </p:txBody>
      </p:sp>
      <p:pic>
        <p:nvPicPr>
          <p:cNvPr id="385" name="Google Shape;385;p24"/>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386" name="Google Shape;386;p24"/>
          <p:cNvSpPr txBox="1"/>
          <p:nvPr/>
        </p:nvSpPr>
        <p:spPr>
          <a:xfrm>
            <a:off x="384872" y="2921168"/>
            <a:ext cx="6093618"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0"/>
              <a:buFont typeface="Arial"/>
              <a:buNone/>
            </a:pPr>
            <a:r>
              <a:rPr b="0" i="0" lang="de-AT" sz="6000" u="none" cap="none" strike="noStrike">
                <a:solidFill>
                  <a:schemeClr val="lt1"/>
                </a:solidFill>
                <a:latin typeface="Arial"/>
                <a:ea typeface="Arial"/>
                <a:cs typeface="Arial"/>
                <a:sym typeface="Arial"/>
              </a:rPr>
              <a:t> Vad är ett ljusår?</a:t>
            </a:r>
            <a:endParaRPr b="0" i="0" sz="6000" u="none" cap="none" strike="noStrike">
              <a:solidFill>
                <a:schemeClr val="dk1"/>
              </a:solidFill>
              <a:latin typeface="Calibri"/>
              <a:ea typeface="Calibri"/>
              <a:cs typeface="Calibri"/>
              <a:sym typeface="Calibri"/>
            </a:endParaRPr>
          </a:p>
        </p:txBody>
      </p:sp>
      <p:pic>
        <p:nvPicPr>
          <p:cNvPr descr="Ljusår: Kosmiskt Avstånd | Rymdterminologi" id="387" name="Google Shape;387;p24"/>
          <p:cNvPicPr preferRelativeResize="0"/>
          <p:nvPr/>
        </p:nvPicPr>
        <p:blipFill rotWithShape="1">
          <a:blip r:embed="rId5">
            <a:alphaModFix/>
          </a:blip>
          <a:srcRect b="0" l="0" r="0" t="0"/>
          <a:stretch/>
        </p:blipFill>
        <p:spPr>
          <a:xfrm>
            <a:off x="7329082" y="1972375"/>
            <a:ext cx="4244209" cy="3242357"/>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85"/>
                                        </p:tgtEl>
                                        <p:attrNameLst>
                                          <p:attrName>style.visibility</p:attrName>
                                        </p:attrNameLst>
                                      </p:cBhvr>
                                      <p:to>
                                        <p:strVal val="visible"/>
                                      </p:to>
                                    </p:set>
                                    <p:animEffect filter="fade" transition="in">
                                      <p:cBhvr>
                                        <p:cTn dur="4257"/>
                                        <p:tgtEl>
                                          <p:spTgt spid="3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25"/>
          <p:cNvSpPr txBox="1"/>
          <p:nvPr/>
        </p:nvSpPr>
        <p:spPr>
          <a:xfrm>
            <a:off x="436790" y="1622071"/>
            <a:ext cx="11098779" cy="25853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Med Perihelium på 28 juli 2061, man brukar säga att detta objekt endast kan ses från Jorden en gång per livstid.</a:t>
            </a:r>
            <a:endParaRPr b="0" i="0" sz="5400" u="none" cap="none" strike="noStrike">
              <a:solidFill>
                <a:schemeClr val="lt1"/>
              </a:solidFill>
              <a:latin typeface="Arial"/>
              <a:ea typeface="Arial"/>
              <a:cs typeface="Arial"/>
              <a:sym typeface="Arial"/>
            </a:endParaRPr>
          </a:p>
        </p:txBody>
      </p:sp>
      <p:sp>
        <p:nvSpPr>
          <p:cNvPr id="393" name="Google Shape;393;p25"/>
          <p:cNvSpPr/>
          <p:nvPr/>
        </p:nvSpPr>
        <p:spPr>
          <a:xfrm>
            <a:off x="3769257" y="5798196"/>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94" name="Google Shape;394;p25">
            <a:hlinkClick action="ppaction://hlinksldjump" r:id="rId3"/>
          </p:cNvPr>
          <p:cNvSpPr txBox="1"/>
          <p:nvPr/>
        </p:nvSpPr>
        <p:spPr>
          <a:xfrm>
            <a:off x="3883739" y="5797627"/>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a:t>
            </a:r>
            <a:endParaRPr b="1" i="0" sz="3200" u="none" cap="none" strike="noStrike">
              <a:solidFill>
                <a:srgbClr val="0047D6"/>
              </a:solidFill>
              <a:latin typeface="Arial"/>
              <a:ea typeface="Arial"/>
              <a:cs typeface="Arial"/>
              <a:sym typeface="Arial"/>
            </a:endParaRPr>
          </a:p>
        </p:txBody>
      </p:sp>
      <p:pic>
        <p:nvPicPr>
          <p:cNvPr id="395" name="Google Shape;395;p25"/>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95"/>
                                        </p:tgtEl>
                                        <p:attrNameLst>
                                          <p:attrName>style.visibility</p:attrName>
                                        </p:attrNameLst>
                                      </p:cBhvr>
                                      <p:to>
                                        <p:strVal val="visible"/>
                                      </p:to>
                                    </p:set>
                                    <p:animEffect filter="fade" transition="in">
                                      <p:cBhvr>
                                        <p:cTn dur="5000"/>
                                        <p:tgtEl>
                                          <p:spTgt spid="3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26">
            <a:hlinkClick action="ppaction://hlinksldjump" r:id="rId3"/>
          </p:cNvPr>
          <p:cNvSpPr txBox="1"/>
          <p:nvPr/>
        </p:nvSpPr>
        <p:spPr>
          <a:xfrm>
            <a:off x="1954037" y="442411"/>
            <a:ext cx="8283921"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p:txBody>
      </p:sp>
      <p:sp>
        <p:nvSpPr>
          <p:cNvPr id="401" name="Google Shape;401;p26"/>
          <p:cNvSpPr txBox="1"/>
          <p:nvPr/>
        </p:nvSpPr>
        <p:spPr>
          <a:xfrm>
            <a:off x="4862916" y="5289841"/>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$ 600</a:t>
            </a:r>
            <a:endParaRPr b="0" i="0" sz="1400" u="none" cap="none" strike="noStrike">
              <a:solidFill>
                <a:srgbClr val="000000"/>
              </a:solidFill>
              <a:latin typeface="Arial"/>
              <a:ea typeface="Arial"/>
              <a:cs typeface="Arial"/>
              <a:sym typeface="Arial"/>
            </a:endParaRPr>
          </a:p>
        </p:txBody>
      </p:sp>
      <p:pic>
        <p:nvPicPr>
          <p:cNvPr id="402" name="Google Shape;402;p26"/>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403" name="Google Shape;403;p26"/>
          <p:cNvSpPr txBox="1"/>
          <p:nvPr/>
        </p:nvSpPr>
        <p:spPr>
          <a:xfrm>
            <a:off x="214542" y="2967335"/>
            <a:ext cx="7944741"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 Vad är Halleys komet?</a:t>
            </a:r>
            <a:endParaRPr b="0" i="0" sz="5400" u="none" cap="none" strike="noStrike">
              <a:solidFill>
                <a:schemeClr val="dk1"/>
              </a:solidFill>
              <a:latin typeface="Calibri"/>
              <a:ea typeface="Calibri"/>
              <a:cs typeface="Calibri"/>
              <a:sym typeface="Calibri"/>
            </a:endParaRPr>
          </a:p>
        </p:txBody>
      </p:sp>
      <p:pic>
        <p:nvPicPr>
          <p:cNvPr descr="Halleys komet – Wikipedia" id="404" name="Google Shape;404;p26"/>
          <p:cNvPicPr preferRelativeResize="0"/>
          <p:nvPr/>
        </p:nvPicPr>
        <p:blipFill rotWithShape="1">
          <a:blip r:embed="rId5">
            <a:alphaModFix/>
          </a:blip>
          <a:srcRect b="0" l="0" r="0" t="0"/>
          <a:stretch/>
        </p:blipFill>
        <p:spPr>
          <a:xfrm>
            <a:off x="7272764" y="1869821"/>
            <a:ext cx="4492023" cy="3118357"/>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02"/>
                                        </p:tgtEl>
                                        <p:attrNameLst>
                                          <p:attrName>style.visibility</p:attrName>
                                        </p:attrNameLst>
                                      </p:cBhvr>
                                      <p:to>
                                        <p:strVal val="visible"/>
                                      </p:to>
                                    </p:set>
                                    <p:animEffect filter="fade" transition="in">
                                      <p:cBhvr>
                                        <p:cTn dur="4257"/>
                                        <p:tgtEl>
                                          <p:spTgt spid="4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27"/>
          <p:cNvSpPr/>
          <p:nvPr/>
        </p:nvSpPr>
        <p:spPr>
          <a:xfrm>
            <a:off x="3769257" y="5273098"/>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10" name="Google Shape;410;p27">
            <a:hlinkClick action="ppaction://hlinksldjump" r:id="rId3"/>
          </p:cNvPr>
          <p:cNvSpPr txBox="1"/>
          <p:nvPr/>
        </p:nvSpPr>
        <p:spPr>
          <a:xfrm>
            <a:off x="3883739" y="5260878"/>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411" name="Google Shape;411;p27"/>
          <p:cNvSpPr txBox="1"/>
          <p:nvPr/>
        </p:nvSpPr>
        <p:spPr>
          <a:xfrm>
            <a:off x="436790" y="1457514"/>
            <a:ext cx="11141641" cy="25853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En öppen stjärnhop med unga stjärnor, denna grupp med astronomiska syskon inkluderar Electra, Maia och Alcyone.</a:t>
            </a:r>
            <a:endParaRPr b="0" i="0" sz="5400" u="none" cap="none" strike="noStrike">
              <a:solidFill>
                <a:schemeClr val="lt1"/>
              </a:solidFill>
              <a:latin typeface="Arial"/>
              <a:ea typeface="Arial"/>
              <a:cs typeface="Arial"/>
              <a:sym typeface="Arial"/>
            </a:endParaRPr>
          </a:p>
        </p:txBody>
      </p:sp>
      <p:pic>
        <p:nvPicPr>
          <p:cNvPr id="412" name="Google Shape;412;p27"/>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12"/>
                                        </p:tgtEl>
                                        <p:attrNameLst>
                                          <p:attrName>style.visibility</p:attrName>
                                        </p:attrNameLst>
                                      </p:cBhvr>
                                      <p:to>
                                        <p:strVal val="visible"/>
                                      </p:to>
                                    </p:set>
                                    <p:animEffect filter="fade" transition="in">
                                      <p:cBhvr>
                                        <p:cTn dur="5000"/>
                                        <p:tgtEl>
                                          <p:spTgt spid="4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28">
            <a:hlinkClick action="ppaction://hlinksldjump" r:id="rId3"/>
          </p:cNvPr>
          <p:cNvSpPr txBox="1"/>
          <p:nvPr/>
        </p:nvSpPr>
        <p:spPr>
          <a:xfrm>
            <a:off x="1954037" y="552496"/>
            <a:ext cx="8283921"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p:txBody>
      </p:sp>
      <p:sp>
        <p:nvSpPr>
          <p:cNvPr id="418" name="Google Shape;418;p28"/>
          <p:cNvSpPr txBox="1"/>
          <p:nvPr/>
        </p:nvSpPr>
        <p:spPr>
          <a:xfrm>
            <a:off x="4862916" y="5289841"/>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$ 800</a:t>
            </a:r>
            <a:endParaRPr b="0" i="0" sz="1400" u="none" cap="none" strike="noStrike">
              <a:solidFill>
                <a:srgbClr val="000000"/>
              </a:solidFill>
              <a:latin typeface="Arial"/>
              <a:ea typeface="Arial"/>
              <a:cs typeface="Arial"/>
              <a:sym typeface="Arial"/>
            </a:endParaRPr>
          </a:p>
        </p:txBody>
      </p:sp>
      <p:pic>
        <p:nvPicPr>
          <p:cNvPr id="419" name="Google Shape;419;p28"/>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420" name="Google Shape;420;p28"/>
          <p:cNvSpPr txBox="1"/>
          <p:nvPr/>
        </p:nvSpPr>
        <p:spPr>
          <a:xfrm>
            <a:off x="214542" y="2967335"/>
            <a:ext cx="7944741"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 Vad är en Plejaderna?</a:t>
            </a:r>
            <a:endParaRPr b="0" i="0" sz="5400" u="none" cap="none" strike="noStrike">
              <a:solidFill>
                <a:schemeClr val="dk1"/>
              </a:solidFill>
              <a:latin typeface="Calibri"/>
              <a:ea typeface="Calibri"/>
              <a:cs typeface="Calibri"/>
              <a:sym typeface="Calibri"/>
            </a:endParaRPr>
          </a:p>
        </p:txBody>
      </p:sp>
      <p:pic>
        <p:nvPicPr>
          <p:cNvPr descr="undefined" id="421" name="Google Shape;421;p28"/>
          <p:cNvPicPr preferRelativeResize="0"/>
          <p:nvPr/>
        </p:nvPicPr>
        <p:blipFill rotWithShape="1">
          <a:blip r:embed="rId5">
            <a:alphaModFix/>
          </a:blip>
          <a:srcRect b="0" l="0" r="0" t="0"/>
          <a:stretch/>
        </p:blipFill>
        <p:spPr>
          <a:xfrm>
            <a:off x="7329081" y="2248949"/>
            <a:ext cx="3961032" cy="2856227"/>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19"/>
                                        </p:tgtEl>
                                        <p:attrNameLst>
                                          <p:attrName>style.visibility</p:attrName>
                                        </p:attrNameLst>
                                      </p:cBhvr>
                                      <p:to>
                                        <p:strVal val="visible"/>
                                      </p:to>
                                    </p:set>
                                    <p:animEffect filter="fade" transition="in">
                                      <p:cBhvr>
                                        <p:cTn dur="4257"/>
                                        <p:tgtEl>
                                          <p:spTgt spid="4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29"/>
          <p:cNvSpPr/>
          <p:nvPr/>
        </p:nvSpPr>
        <p:spPr>
          <a:xfrm>
            <a:off x="3769257" y="5707660"/>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28" name="Google Shape;428;p29">
            <a:hlinkClick action="ppaction://hlinksldjump" r:id="rId3"/>
          </p:cNvPr>
          <p:cNvSpPr txBox="1"/>
          <p:nvPr/>
        </p:nvSpPr>
        <p:spPr>
          <a:xfrm>
            <a:off x="3883739" y="5707091"/>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Click here for the answer</a:t>
            </a:r>
            <a:endParaRPr b="0" i="0" sz="1400" u="none" cap="none" strike="noStrike">
              <a:solidFill>
                <a:srgbClr val="000000"/>
              </a:solidFill>
              <a:latin typeface="Arial"/>
              <a:ea typeface="Arial"/>
              <a:cs typeface="Arial"/>
              <a:sym typeface="Arial"/>
            </a:endParaRPr>
          </a:p>
        </p:txBody>
      </p:sp>
      <p:sp>
        <p:nvSpPr>
          <p:cNvPr id="429" name="Google Shape;429;p29"/>
          <p:cNvSpPr txBox="1"/>
          <p:nvPr/>
        </p:nvSpPr>
        <p:spPr>
          <a:xfrm>
            <a:off x="947194" y="1105581"/>
            <a:ext cx="10297605" cy="34163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The Herschel, ett infrarött teleskop som var vid tiden den största i rymden, var skickad upp i 2009 av denna astronomiska byrå.</a:t>
            </a:r>
            <a:endParaRPr b="0" i="0" sz="5400" u="none" cap="none" strike="noStrike">
              <a:solidFill>
                <a:schemeClr val="lt1"/>
              </a:solidFill>
              <a:latin typeface="Arial"/>
              <a:ea typeface="Arial"/>
              <a:cs typeface="Arial"/>
              <a:sym typeface="Arial"/>
            </a:endParaRPr>
          </a:p>
        </p:txBody>
      </p:sp>
      <p:pic>
        <p:nvPicPr>
          <p:cNvPr id="430" name="Google Shape;430;p29"/>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30"/>
                                        </p:tgtEl>
                                        <p:attrNameLst>
                                          <p:attrName>style.visibility</p:attrName>
                                        </p:attrNameLst>
                                      </p:cBhvr>
                                      <p:to>
                                        <p:strVal val="visible"/>
                                      </p:to>
                                    </p:set>
                                    <p:animEffect filter="fade" transition="in">
                                      <p:cBhvr>
                                        <p:cTn dur="5000"/>
                                        <p:tgtEl>
                                          <p:spTgt spid="4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30">
            <a:hlinkClick action="ppaction://hlinksldjump" r:id="rId3"/>
          </p:cNvPr>
          <p:cNvSpPr txBox="1"/>
          <p:nvPr/>
        </p:nvSpPr>
        <p:spPr>
          <a:xfrm>
            <a:off x="771804" y="647559"/>
            <a:ext cx="10648387"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p:txBody>
      </p:sp>
      <p:sp>
        <p:nvSpPr>
          <p:cNvPr id="436" name="Google Shape;436;p30"/>
          <p:cNvSpPr txBox="1"/>
          <p:nvPr/>
        </p:nvSpPr>
        <p:spPr>
          <a:xfrm>
            <a:off x="4222532" y="5362269"/>
            <a:ext cx="3746930"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$ 1000</a:t>
            </a:r>
            <a:endParaRPr b="0" i="0" sz="1400" u="none" cap="none" strike="noStrike">
              <a:solidFill>
                <a:srgbClr val="000000"/>
              </a:solidFill>
              <a:latin typeface="Arial"/>
              <a:ea typeface="Arial"/>
              <a:cs typeface="Arial"/>
              <a:sym typeface="Arial"/>
            </a:endParaRPr>
          </a:p>
        </p:txBody>
      </p:sp>
      <p:pic>
        <p:nvPicPr>
          <p:cNvPr id="437" name="Google Shape;437;p30"/>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438" name="Google Shape;438;p30"/>
          <p:cNvSpPr txBox="1"/>
          <p:nvPr/>
        </p:nvSpPr>
        <p:spPr>
          <a:xfrm>
            <a:off x="214542" y="2967335"/>
            <a:ext cx="7944741"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 Vad är ESA?</a:t>
            </a:r>
            <a:endParaRPr b="0" i="0" sz="5400" u="none" cap="none" strike="noStrike">
              <a:solidFill>
                <a:schemeClr val="dk1"/>
              </a:solidFill>
              <a:latin typeface="Calibri"/>
              <a:ea typeface="Calibri"/>
              <a:cs typeface="Calibri"/>
              <a:sym typeface="Calibri"/>
            </a:endParaRPr>
          </a:p>
        </p:txBody>
      </p:sp>
      <p:pic>
        <p:nvPicPr>
          <p:cNvPr descr="European Space Agency, ESA - YouTube" id="439" name="Google Shape;439;p30"/>
          <p:cNvPicPr preferRelativeResize="0"/>
          <p:nvPr/>
        </p:nvPicPr>
        <p:blipFill rotWithShape="1">
          <a:blip r:embed="rId5">
            <a:alphaModFix/>
          </a:blip>
          <a:srcRect b="0" l="0" r="0" t="0"/>
          <a:stretch/>
        </p:blipFill>
        <p:spPr>
          <a:xfrm>
            <a:off x="7969462" y="2017642"/>
            <a:ext cx="3170583" cy="3170583"/>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37"/>
                                        </p:tgtEl>
                                        <p:attrNameLst>
                                          <p:attrName>style.visibility</p:attrName>
                                        </p:attrNameLst>
                                      </p:cBhvr>
                                      <p:to>
                                        <p:strVal val="visible"/>
                                      </p:to>
                                    </p:set>
                                    <p:animEffect filter="fade" transition="in">
                                      <p:cBhvr>
                                        <p:cTn dur="4257"/>
                                        <p:tgtEl>
                                          <p:spTgt spid="4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31"/>
          <p:cNvSpPr txBox="1"/>
          <p:nvPr/>
        </p:nvSpPr>
        <p:spPr>
          <a:xfrm>
            <a:off x="670947" y="2202345"/>
            <a:ext cx="10887641" cy="175432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Detta var den första artificiella satelliten som blev skickad ut i rymden.</a:t>
            </a:r>
            <a:endParaRPr b="0" i="0" sz="5400" u="none" cap="none" strike="noStrike">
              <a:solidFill>
                <a:schemeClr val="lt1"/>
              </a:solidFill>
              <a:latin typeface="Arial"/>
              <a:ea typeface="Arial"/>
              <a:cs typeface="Arial"/>
              <a:sym typeface="Arial"/>
            </a:endParaRPr>
          </a:p>
        </p:txBody>
      </p:sp>
      <p:sp>
        <p:nvSpPr>
          <p:cNvPr id="445" name="Google Shape;445;p31"/>
          <p:cNvSpPr/>
          <p:nvPr/>
        </p:nvSpPr>
        <p:spPr>
          <a:xfrm>
            <a:off x="3769257" y="5369863"/>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46" name="Google Shape;446;p31">
            <a:hlinkClick action="ppaction://hlinksldjump" r:id="rId3"/>
          </p:cNvPr>
          <p:cNvSpPr txBox="1"/>
          <p:nvPr/>
        </p:nvSpPr>
        <p:spPr>
          <a:xfrm>
            <a:off x="3883739" y="5369294"/>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pic>
        <p:nvPicPr>
          <p:cNvPr id="447" name="Google Shape;447;p31"/>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47"/>
                                        </p:tgtEl>
                                        <p:attrNameLst>
                                          <p:attrName>style.visibility</p:attrName>
                                        </p:attrNameLst>
                                      </p:cBhvr>
                                      <p:to>
                                        <p:strVal val="visible"/>
                                      </p:to>
                                    </p:set>
                                    <p:animEffect filter="fade" transition="in">
                                      <p:cBhvr>
                                        <p:cTn dur="5000"/>
                                        <p:tgtEl>
                                          <p:spTgt spid="4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32"/>
          <p:cNvSpPr txBox="1"/>
          <p:nvPr/>
        </p:nvSpPr>
        <p:spPr>
          <a:xfrm>
            <a:off x="4862916" y="5161300"/>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$ 200</a:t>
            </a:r>
            <a:endParaRPr b="0" i="0" sz="1400" u="none" cap="none" strike="noStrike">
              <a:solidFill>
                <a:srgbClr val="000000"/>
              </a:solidFill>
              <a:latin typeface="Arial"/>
              <a:ea typeface="Arial"/>
              <a:cs typeface="Arial"/>
              <a:sym typeface="Arial"/>
            </a:endParaRPr>
          </a:p>
        </p:txBody>
      </p:sp>
      <p:sp>
        <p:nvSpPr>
          <p:cNvPr id="453" name="Google Shape;453;p32">
            <a:hlinkClick action="ppaction://hlinksldjump" r:id="rId3"/>
          </p:cNvPr>
          <p:cNvSpPr txBox="1"/>
          <p:nvPr/>
        </p:nvSpPr>
        <p:spPr>
          <a:xfrm>
            <a:off x="-130948" y="364659"/>
            <a:ext cx="12453891" cy="320087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0"/>
              <a:buFont typeface="Arial"/>
              <a:buNone/>
            </a:pPr>
            <a:r>
              <a:rPr b="0" i="0" lang="de-AT" sz="70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rPr b="0" i="0" lang="de-AT" sz="6000" u="none" cap="none" strike="noStrike">
                <a:solidFill>
                  <a:schemeClr val="lt1"/>
                </a:solidFill>
                <a:latin typeface="Arial"/>
                <a:ea typeface="Arial"/>
                <a:cs typeface="Arial"/>
                <a:sym typeface="Arial"/>
              </a:rPr>
              <a:t>    Vad är Sputnik?</a:t>
            </a:r>
            <a:endParaRPr b="0" i="0" sz="1400" u="none" cap="none" strike="noStrike">
              <a:solidFill>
                <a:srgbClr val="000000"/>
              </a:solidFill>
              <a:latin typeface="Arial"/>
              <a:ea typeface="Arial"/>
              <a:cs typeface="Arial"/>
              <a:sym typeface="Arial"/>
            </a:endParaRPr>
          </a:p>
        </p:txBody>
      </p:sp>
      <p:pic>
        <p:nvPicPr>
          <p:cNvPr id="454" name="Google Shape;454;p32"/>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pic>
        <p:nvPicPr>
          <p:cNvPr descr="Sputnik 1 - Wikipedia" id="455" name="Google Shape;455;p32"/>
          <p:cNvPicPr preferRelativeResize="0"/>
          <p:nvPr/>
        </p:nvPicPr>
        <p:blipFill rotWithShape="1">
          <a:blip r:embed="rId5">
            <a:alphaModFix/>
          </a:blip>
          <a:srcRect b="0" l="0" r="0" t="0"/>
          <a:stretch/>
        </p:blipFill>
        <p:spPr>
          <a:xfrm>
            <a:off x="7329081" y="1965097"/>
            <a:ext cx="3670852" cy="2753139"/>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54"/>
                                        </p:tgtEl>
                                        <p:attrNameLst>
                                          <p:attrName>style.visibility</p:attrName>
                                        </p:attrNameLst>
                                      </p:cBhvr>
                                      <p:to>
                                        <p:strVal val="visible"/>
                                      </p:to>
                                    </p:set>
                                    <p:animEffect filter="fade" transition="in">
                                      <p:cBhvr>
                                        <p:cTn dur="4257"/>
                                        <p:tgtEl>
                                          <p:spTgt spid="4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33"/>
          <p:cNvSpPr/>
          <p:nvPr/>
        </p:nvSpPr>
        <p:spPr>
          <a:xfrm>
            <a:off x="3769256" y="5567176"/>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61" name="Google Shape;461;p33">
            <a:hlinkClick action="ppaction://hlinksldjump" r:id="rId3"/>
          </p:cNvPr>
          <p:cNvSpPr txBox="1"/>
          <p:nvPr/>
        </p:nvSpPr>
        <p:spPr>
          <a:xfrm>
            <a:off x="3883738" y="5567176"/>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462" name="Google Shape;462;p33"/>
          <p:cNvSpPr txBox="1"/>
          <p:nvPr/>
        </p:nvSpPr>
        <p:spPr>
          <a:xfrm>
            <a:off x="1087254" y="2108281"/>
            <a:ext cx="10017483" cy="175432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Detta uppdrag lyckades landa de första människorna på månen i 1969.</a:t>
            </a:r>
            <a:endParaRPr b="0" i="0" sz="5400" u="none" cap="none" strike="noStrike">
              <a:solidFill>
                <a:schemeClr val="lt1"/>
              </a:solidFill>
              <a:latin typeface="Arial"/>
              <a:ea typeface="Arial"/>
              <a:cs typeface="Arial"/>
              <a:sym typeface="Arial"/>
            </a:endParaRPr>
          </a:p>
        </p:txBody>
      </p:sp>
      <p:pic>
        <p:nvPicPr>
          <p:cNvPr id="463" name="Google Shape;463;p33"/>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63"/>
                                        </p:tgtEl>
                                        <p:attrNameLst>
                                          <p:attrName>style.visibility</p:attrName>
                                        </p:attrNameLst>
                                      </p:cBhvr>
                                      <p:to>
                                        <p:strVal val="visible"/>
                                      </p:to>
                                    </p:set>
                                    <p:animEffect filter="fade" transition="in">
                                      <p:cBhvr>
                                        <p:cTn dur="5000"/>
                                        <p:tgtEl>
                                          <p:spTgt spid="4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34"/>
          <p:cNvSpPr txBox="1"/>
          <p:nvPr/>
        </p:nvSpPr>
        <p:spPr>
          <a:xfrm>
            <a:off x="4862917" y="5544368"/>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$ 400</a:t>
            </a:r>
            <a:endParaRPr b="0" i="0" sz="1400" u="none" cap="none" strike="noStrike">
              <a:solidFill>
                <a:srgbClr val="000000"/>
              </a:solidFill>
              <a:latin typeface="Arial"/>
              <a:ea typeface="Arial"/>
              <a:cs typeface="Arial"/>
              <a:sym typeface="Arial"/>
            </a:endParaRPr>
          </a:p>
        </p:txBody>
      </p:sp>
      <p:sp>
        <p:nvSpPr>
          <p:cNvPr id="469" name="Google Shape;469;p34">
            <a:hlinkClick action="ppaction://hlinksldjump" r:id="rId3"/>
          </p:cNvPr>
          <p:cNvSpPr txBox="1"/>
          <p:nvPr/>
        </p:nvSpPr>
        <p:spPr>
          <a:xfrm>
            <a:off x="-130947" y="442411"/>
            <a:ext cx="12453891"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p:txBody>
      </p:sp>
      <p:pic>
        <p:nvPicPr>
          <p:cNvPr id="470" name="Google Shape;470;p34"/>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471" name="Google Shape;471;p34">
            <a:hlinkClick action="ppaction://hlinksldjump" r:id="rId5"/>
          </p:cNvPr>
          <p:cNvSpPr txBox="1"/>
          <p:nvPr/>
        </p:nvSpPr>
        <p:spPr>
          <a:xfrm>
            <a:off x="-412607" y="676568"/>
            <a:ext cx="12453891" cy="320087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t/>
            </a:r>
            <a:endParaRPr b="1" i="0" sz="7200" u="sng"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0"/>
              <a:buFont typeface="Arial"/>
              <a:buNone/>
            </a:pPr>
            <a:r>
              <a:rPr b="0" i="0" lang="de-AT" sz="70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rPr b="0" i="0" lang="de-AT" sz="6000" u="none" cap="none" strike="noStrike">
                <a:solidFill>
                  <a:schemeClr val="lt1"/>
                </a:solidFill>
                <a:latin typeface="Arial"/>
                <a:ea typeface="Arial"/>
                <a:cs typeface="Arial"/>
                <a:sym typeface="Arial"/>
              </a:rPr>
              <a:t>      Vad är en Apollo 11?</a:t>
            </a:r>
            <a:endParaRPr b="0" i="0" sz="1400" u="none" cap="none" strike="noStrike">
              <a:solidFill>
                <a:srgbClr val="000000"/>
              </a:solidFill>
              <a:latin typeface="Arial"/>
              <a:ea typeface="Arial"/>
              <a:cs typeface="Arial"/>
              <a:sym typeface="Arial"/>
            </a:endParaRPr>
          </a:p>
        </p:txBody>
      </p:sp>
      <p:pic>
        <p:nvPicPr>
          <p:cNvPr descr="Apollo 11 - NASA" id="472" name="Google Shape;472;p34"/>
          <p:cNvPicPr preferRelativeResize="0"/>
          <p:nvPr/>
        </p:nvPicPr>
        <p:blipFill rotWithShape="1">
          <a:blip r:embed="rId6">
            <a:alphaModFix/>
          </a:blip>
          <a:srcRect b="0" l="0" r="0" t="0"/>
          <a:stretch/>
        </p:blipFill>
        <p:spPr>
          <a:xfrm>
            <a:off x="7563677" y="1942030"/>
            <a:ext cx="3815867" cy="2973939"/>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70"/>
                                        </p:tgtEl>
                                        <p:attrNameLst>
                                          <p:attrName>style.visibility</p:attrName>
                                        </p:attrNameLst>
                                      </p:cBhvr>
                                      <p:to>
                                        <p:strVal val="visible"/>
                                      </p:to>
                                    </p:set>
                                    <p:animEffect filter="fade" transition="in">
                                      <p:cBhvr>
                                        <p:cTn dur="4257"/>
                                        <p:tgtEl>
                                          <p:spTgt spid="4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35"/>
          <p:cNvSpPr/>
          <p:nvPr/>
        </p:nvSpPr>
        <p:spPr>
          <a:xfrm>
            <a:off x="3769257" y="5410810"/>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78" name="Google Shape;478;p35">
            <a:hlinkClick action="ppaction://hlinksldjump" r:id="rId3"/>
          </p:cNvPr>
          <p:cNvSpPr txBox="1"/>
          <p:nvPr/>
        </p:nvSpPr>
        <p:spPr>
          <a:xfrm>
            <a:off x="3883739" y="5410241"/>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479" name="Google Shape;479;p35"/>
          <p:cNvSpPr txBox="1"/>
          <p:nvPr/>
        </p:nvSpPr>
        <p:spPr>
          <a:xfrm>
            <a:off x="436790" y="1485245"/>
            <a:ext cx="11318413" cy="25853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Denna europeiska rymdsond landade 2014 på en komet för första gången i historien, och dess landare heter Philae.</a:t>
            </a:r>
            <a:endParaRPr b="0" i="0" sz="1400" u="none" cap="none" strike="noStrike">
              <a:solidFill>
                <a:srgbClr val="000000"/>
              </a:solidFill>
              <a:latin typeface="Arial"/>
              <a:ea typeface="Arial"/>
              <a:cs typeface="Arial"/>
              <a:sym typeface="Arial"/>
            </a:endParaRPr>
          </a:p>
        </p:txBody>
      </p:sp>
      <p:pic>
        <p:nvPicPr>
          <p:cNvPr id="480" name="Google Shape;480;p35"/>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80"/>
                                        </p:tgtEl>
                                        <p:attrNameLst>
                                          <p:attrName>style.visibility</p:attrName>
                                        </p:attrNameLst>
                                      </p:cBhvr>
                                      <p:to>
                                        <p:strVal val="visible"/>
                                      </p:to>
                                    </p:set>
                                    <p:animEffect filter="fade" transition="in">
                                      <p:cBhvr>
                                        <p:cTn dur="5000"/>
                                        <p:tgtEl>
                                          <p:spTgt spid="4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36"/>
          <p:cNvSpPr txBox="1"/>
          <p:nvPr/>
        </p:nvSpPr>
        <p:spPr>
          <a:xfrm>
            <a:off x="4862916" y="5289841"/>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$ 600</a:t>
            </a:r>
            <a:endParaRPr b="0" i="0" sz="1400" u="none" cap="none" strike="noStrike">
              <a:solidFill>
                <a:srgbClr val="000000"/>
              </a:solidFill>
              <a:latin typeface="Arial"/>
              <a:ea typeface="Arial"/>
              <a:cs typeface="Arial"/>
              <a:sym typeface="Arial"/>
            </a:endParaRPr>
          </a:p>
        </p:txBody>
      </p:sp>
      <p:sp>
        <p:nvSpPr>
          <p:cNvPr id="486" name="Google Shape;486;p36">
            <a:hlinkClick action="ppaction://hlinksldjump" r:id="rId3"/>
          </p:cNvPr>
          <p:cNvSpPr txBox="1"/>
          <p:nvPr/>
        </p:nvSpPr>
        <p:spPr>
          <a:xfrm>
            <a:off x="-130948" y="442411"/>
            <a:ext cx="12453891" cy="449353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200"/>
              <a:buFont typeface="Arial"/>
              <a:buNone/>
            </a:pPr>
            <a:r>
              <a:t/>
            </a:r>
            <a:endParaRPr b="1" i="0" sz="72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200"/>
              <a:buFont typeface="Arial"/>
              <a:buNone/>
            </a:pPr>
            <a:r>
              <a:t/>
            </a:r>
            <a:endParaRPr b="1" i="0" sz="72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0"/>
              <a:buFont typeface="Arial"/>
              <a:buNone/>
            </a:pPr>
            <a:r>
              <a:t/>
            </a:r>
            <a:endParaRPr b="0" i="0" sz="7000" u="none" cap="none" strike="noStrike">
              <a:solidFill>
                <a:schemeClr val="lt1"/>
              </a:solidFill>
              <a:latin typeface="Arial"/>
              <a:ea typeface="Arial"/>
              <a:cs typeface="Arial"/>
              <a:sym typeface="Arial"/>
            </a:endParaRPr>
          </a:p>
        </p:txBody>
      </p:sp>
      <p:pic>
        <p:nvPicPr>
          <p:cNvPr id="487" name="Google Shape;487;p36"/>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488" name="Google Shape;488;p36">
            <a:hlinkClick action="ppaction://hlinksldjump" r:id="rId5"/>
          </p:cNvPr>
          <p:cNvSpPr txBox="1"/>
          <p:nvPr/>
        </p:nvSpPr>
        <p:spPr>
          <a:xfrm>
            <a:off x="731058" y="889672"/>
            <a:ext cx="12453891" cy="320087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t/>
            </a:r>
            <a:endParaRPr b="1" i="0" sz="7200" u="sng"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0"/>
              <a:buFont typeface="Arial"/>
              <a:buNone/>
            </a:pPr>
            <a:r>
              <a:rPr b="0" i="0" lang="de-AT" sz="70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rPr b="0" i="0" lang="de-AT" sz="6000" u="none" cap="none" strike="noStrike">
                <a:solidFill>
                  <a:schemeClr val="lt1"/>
                </a:solidFill>
                <a:latin typeface="Arial"/>
                <a:ea typeface="Arial"/>
                <a:cs typeface="Arial"/>
                <a:sym typeface="Arial"/>
              </a:rPr>
              <a:t>Vad är Rosetta?</a:t>
            </a:r>
            <a:endParaRPr b="0" i="0" sz="1400" u="none" cap="none" strike="noStrike">
              <a:solidFill>
                <a:srgbClr val="000000"/>
              </a:solidFill>
              <a:latin typeface="Arial"/>
              <a:ea typeface="Arial"/>
              <a:cs typeface="Arial"/>
              <a:sym typeface="Arial"/>
            </a:endParaRPr>
          </a:p>
        </p:txBody>
      </p:sp>
      <p:pic>
        <p:nvPicPr>
          <p:cNvPr descr="ESA - Rosetta approach on schedule" id="489" name="Google Shape;489;p36"/>
          <p:cNvPicPr preferRelativeResize="0"/>
          <p:nvPr/>
        </p:nvPicPr>
        <p:blipFill rotWithShape="1">
          <a:blip r:embed="rId6">
            <a:alphaModFix/>
          </a:blip>
          <a:srcRect b="0" l="0" r="0" t="0"/>
          <a:stretch/>
        </p:blipFill>
        <p:spPr>
          <a:xfrm>
            <a:off x="7100481" y="2031087"/>
            <a:ext cx="4517749" cy="3258754"/>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87"/>
                                        </p:tgtEl>
                                        <p:attrNameLst>
                                          <p:attrName>style.visibility</p:attrName>
                                        </p:attrNameLst>
                                      </p:cBhvr>
                                      <p:to>
                                        <p:strVal val="visible"/>
                                      </p:to>
                                    </p:set>
                                    <p:animEffect filter="fade" transition="in">
                                      <p:cBhvr>
                                        <p:cTn dur="4257"/>
                                        <p:tgtEl>
                                          <p:spTgt spid="4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37"/>
          <p:cNvSpPr/>
          <p:nvPr/>
        </p:nvSpPr>
        <p:spPr>
          <a:xfrm>
            <a:off x="3769257" y="5617130"/>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96" name="Google Shape;496;p37">
            <a:hlinkClick action="ppaction://hlinksldjump" r:id="rId3"/>
          </p:cNvPr>
          <p:cNvSpPr txBox="1"/>
          <p:nvPr/>
        </p:nvSpPr>
        <p:spPr>
          <a:xfrm>
            <a:off x="3883739" y="5616561"/>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497" name="Google Shape;497;p37"/>
          <p:cNvSpPr txBox="1"/>
          <p:nvPr/>
        </p:nvSpPr>
        <p:spPr>
          <a:xfrm>
            <a:off x="704598" y="1738292"/>
            <a:ext cx="10782797" cy="25853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Denna rovern som var del av NASAs “Mars Science Laboratory” uppdrag, landade på Mars i 2012.</a:t>
            </a:r>
            <a:endParaRPr b="0" i="1" sz="5400" u="none" cap="none" strike="noStrike">
              <a:solidFill>
                <a:schemeClr val="lt1"/>
              </a:solidFill>
              <a:latin typeface="Arial"/>
              <a:ea typeface="Arial"/>
              <a:cs typeface="Arial"/>
              <a:sym typeface="Arial"/>
            </a:endParaRPr>
          </a:p>
        </p:txBody>
      </p:sp>
      <p:pic>
        <p:nvPicPr>
          <p:cNvPr id="498" name="Google Shape;498;p37"/>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98"/>
                                        </p:tgtEl>
                                        <p:attrNameLst>
                                          <p:attrName>style.visibility</p:attrName>
                                        </p:attrNameLst>
                                      </p:cBhvr>
                                      <p:to>
                                        <p:strVal val="visible"/>
                                      </p:to>
                                    </p:set>
                                    <p:animEffect filter="fade" transition="in">
                                      <p:cBhvr>
                                        <p:cTn dur="5000"/>
                                        <p:tgtEl>
                                          <p:spTgt spid="4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2" name="Shape 502"/>
        <p:cNvGrpSpPr/>
        <p:nvPr/>
      </p:nvGrpSpPr>
      <p:grpSpPr>
        <a:xfrm>
          <a:off x="0" y="0"/>
          <a:ext cx="0" cy="0"/>
          <a:chOff x="0" y="0"/>
          <a:chExt cx="0" cy="0"/>
        </a:xfrm>
      </p:grpSpPr>
      <p:sp>
        <p:nvSpPr>
          <p:cNvPr id="503" name="Google Shape;503;p38"/>
          <p:cNvSpPr txBox="1"/>
          <p:nvPr/>
        </p:nvSpPr>
        <p:spPr>
          <a:xfrm>
            <a:off x="5095490" y="5311133"/>
            <a:ext cx="3290887" cy="1546867"/>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$ 800</a:t>
            </a:r>
            <a:endParaRPr b="0" i="0" sz="1400" u="none" cap="none" strike="noStrike">
              <a:solidFill>
                <a:srgbClr val="000000"/>
              </a:solidFill>
              <a:latin typeface="Arial"/>
              <a:ea typeface="Arial"/>
              <a:cs typeface="Arial"/>
              <a:sym typeface="Arial"/>
            </a:endParaRPr>
          </a:p>
        </p:txBody>
      </p:sp>
      <p:sp>
        <p:nvSpPr>
          <p:cNvPr id="504" name="Google Shape;504;p38">
            <a:hlinkClick action="ppaction://hlinksldjump" r:id="rId3"/>
          </p:cNvPr>
          <p:cNvSpPr txBox="1"/>
          <p:nvPr/>
        </p:nvSpPr>
        <p:spPr>
          <a:xfrm>
            <a:off x="2998228" y="0"/>
            <a:ext cx="7485413" cy="2452687"/>
          </a:xfrm>
          <a:prstGeom prst="rect">
            <a:avLst/>
          </a:prstGeom>
          <a:noFill/>
          <a:ln>
            <a:noFill/>
          </a:ln>
        </p:spPr>
        <p:txBody>
          <a:bodyPr anchorCtr="0" anchor="ctr" bIns="45700" lIns="91425" spcFirstLastPara="1" rIns="91425" wrap="square" tIns="45700">
            <a:normAutofit/>
          </a:bodyPr>
          <a:lstStyle/>
          <a:p>
            <a:pPr indent="0" lvl="5" marL="2057400" marR="0" rtl="0" algn="l">
              <a:lnSpc>
                <a:spcPct val="9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a:p>
            <a:pPr indent="114300" lvl="0" marL="0" marR="0" rtl="0" algn="ctr">
              <a:lnSpc>
                <a:spcPct val="90000"/>
              </a:lnSpc>
              <a:spcBef>
                <a:spcPts val="600"/>
              </a:spcBef>
              <a:spcAft>
                <a:spcPts val="0"/>
              </a:spcAft>
              <a:buClr>
                <a:schemeClr val="dk1"/>
              </a:buClr>
              <a:buSzPts val="1800"/>
              <a:buFont typeface="Arial"/>
              <a:buNone/>
            </a:pPr>
            <a:r>
              <a:t/>
            </a:r>
            <a:endParaRPr b="1" i="0" sz="1800" u="sng" cap="none" strike="noStrike">
              <a:solidFill>
                <a:schemeClr val="dk1"/>
              </a:solidFill>
              <a:latin typeface="Calibri"/>
              <a:ea typeface="Calibri"/>
              <a:cs typeface="Calibri"/>
              <a:sym typeface="Calibri"/>
            </a:endParaRPr>
          </a:p>
          <a:p>
            <a:pPr indent="114300" lvl="0" marL="0" marR="0" rtl="0" algn="ctr">
              <a:lnSpc>
                <a:spcPct val="90000"/>
              </a:lnSpc>
              <a:spcBef>
                <a:spcPts val="60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505" name="Google Shape;505;p38"/>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506" name="Google Shape;506;p38">
            <a:hlinkClick action="ppaction://hlinksldjump" r:id="rId5"/>
          </p:cNvPr>
          <p:cNvSpPr txBox="1"/>
          <p:nvPr/>
        </p:nvSpPr>
        <p:spPr>
          <a:xfrm>
            <a:off x="-541195" y="681034"/>
            <a:ext cx="12453891" cy="320087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t/>
            </a:r>
            <a:endParaRPr b="1" i="0" sz="7200" u="sng"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0"/>
              <a:buFont typeface="Arial"/>
              <a:buNone/>
            </a:pPr>
            <a:r>
              <a:rPr b="0" i="0" lang="de-AT" sz="70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      Vad är Curiosity?</a:t>
            </a:r>
            <a:endParaRPr b="0" i="0" sz="1400" u="none" cap="none" strike="noStrike">
              <a:solidFill>
                <a:srgbClr val="000000"/>
              </a:solidFill>
              <a:latin typeface="Arial"/>
              <a:ea typeface="Arial"/>
              <a:cs typeface="Arial"/>
              <a:sym typeface="Arial"/>
            </a:endParaRPr>
          </a:p>
        </p:txBody>
      </p:sp>
      <p:pic>
        <p:nvPicPr>
          <p:cNvPr descr="Curiosity rover: The ultimate guide | Space" id="507" name="Google Shape;507;p38"/>
          <p:cNvPicPr preferRelativeResize="0"/>
          <p:nvPr/>
        </p:nvPicPr>
        <p:blipFill rotWithShape="1">
          <a:blip r:embed="rId6">
            <a:alphaModFix/>
          </a:blip>
          <a:srcRect b="0" l="0" r="0" t="0"/>
          <a:stretch/>
        </p:blipFill>
        <p:spPr>
          <a:xfrm>
            <a:off x="6565975" y="2056557"/>
            <a:ext cx="5255593" cy="2956271"/>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05"/>
                                        </p:tgtEl>
                                        <p:attrNameLst>
                                          <p:attrName>style.visibility</p:attrName>
                                        </p:attrNameLst>
                                      </p:cBhvr>
                                      <p:to>
                                        <p:strVal val="visible"/>
                                      </p:to>
                                    </p:set>
                                    <p:animEffect filter="fade" transition="in">
                                      <p:cBhvr>
                                        <p:cTn dur="4257"/>
                                        <p:tgtEl>
                                          <p:spTgt spid="5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39"/>
          <p:cNvSpPr/>
          <p:nvPr/>
        </p:nvSpPr>
        <p:spPr>
          <a:xfrm>
            <a:off x="3769257" y="5291103"/>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3" name="Google Shape;513;p39">
            <a:hlinkClick action="ppaction://hlinksldjump" r:id="rId3"/>
          </p:cNvPr>
          <p:cNvSpPr txBox="1"/>
          <p:nvPr/>
        </p:nvSpPr>
        <p:spPr>
          <a:xfrm>
            <a:off x="3883739" y="5290534"/>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514" name="Google Shape;514;p39"/>
          <p:cNvSpPr txBox="1"/>
          <p:nvPr/>
        </p:nvSpPr>
        <p:spPr>
          <a:xfrm>
            <a:off x="497605" y="1797042"/>
            <a:ext cx="11196784" cy="25853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Detta är namnet av den första rymdstationen, skickad up av Sovjetunionen i 1971.</a:t>
            </a:r>
            <a:endParaRPr b="0" i="0" sz="5400" u="none" cap="none" strike="noStrike">
              <a:solidFill>
                <a:schemeClr val="lt1"/>
              </a:solidFill>
              <a:latin typeface="Arial"/>
              <a:ea typeface="Arial"/>
              <a:cs typeface="Arial"/>
              <a:sym typeface="Arial"/>
            </a:endParaRPr>
          </a:p>
        </p:txBody>
      </p:sp>
      <p:pic>
        <p:nvPicPr>
          <p:cNvPr id="515" name="Google Shape;515;p39"/>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15"/>
                                        </p:tgtEl>
                                        <p:attrNameLst>
                                          <p:attrName>style.visibility</p:attrName>
                                        </p:attrNameLst>
                                      </p:cBhvr>
                                      <p:to>
                                        <p:strVal val="visible"/>
                                      </p:to>
                                    </p:set>
                                    <p:animEffect filter="fade" transition="in">
                                      <p:cBhvr>
                                        <p:cTn dur="5000"/>
                                        <p:tgtEl>
                                          <p:spTgt spid="5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40"/>
          <p:cNvSpPr txBox="1"/>
          <p:nvPr/>
        </p:nvSpPr>
        <p:spPr>
          <a:xfrm>
            <a:off x="4642919" y="5675024"/>
            <a:ext cx="2906162"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$ 1000</a:t>
            </a:r>
            <a:endParaRPr b="0" i="0" sz="1400" u="none" cap="none" strike="noStrike">
              <a:solidFill>
                <a:srgbClr val="000000"/>
              </a:solidFill>
              <a:latin typeface="Arial"/>
              <a:ea typeface="Arial"/>
              <a:cs typeface="Arial"/>
              <a:sym typeface="Arial"/>
            </a:endParaRPr>
          </a:p>
        </p:txBody>
      </p:sp>
      <p:sp>
        <p:nvSpPr>
          <p:cNvPr id="521" name="Google Shape;521;p40">
            <a:hlinkClick action="ppaction://hlinksldjump" r:id="rId3"/>
          </p:cNvPr>
          <p:cNvSpPr txBox="1"/>
          <p:nvPr/>
        </p:nvSpPr>
        <p:spPr>
          <a:xfrm>
            <a:off x="-130946" y="442411"/>
            <a:ext cx="12453891"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p:txBody>
      </p:sp>
      <p:pic>
        <p:nvPicPr>
          <p:cNvPr id="522" name="Google Shape;522;p40"/>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523" name="Google Shape;523;p40">
            <a:hlinkClick action="ppaction://hlinksldjump" r:id="rId5"/>
          </p:cNvPr>
          <p:cNvSpPr txBox="1"/>
          <p:nvPr/>
        </p:nvSpPr>
        <p:spPr>
          <a:xfrm>
            <a:off x="-441182" y="858206"/>
            <a:ext cx="12453891" cy="320087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t/>
            </a:r>
            <a:endParaRPr b="1" i="0" sz="7200" u="sng"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0"/>
              <a:buFont typeface="Arial"/>
              <a:buNone/>
            </a:pPr>
            <a:r>
              <a:rPr b="0" i="0" lang="de-AT" sz="70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rPr b="0" i="0" lang="de-AT" sz="6000" u="none" cap="none" strike="noStrike">
                <a:solidFill>
                  <a:schemeClr val="lt1"/>
                </a:solidFill>
                <a:latin typeface="Arial"/>
                <a:ea typeface="Arial"/>
                <a:cs typeface="Arial"/>
                <a:sym typeface="Arial"/>
              </a:rPr>
              <a:t>      Vad är Salyut 1?</a:t>
            </a:r>
            <a:endParaRPr b="0" i="0" sz="1400" u="none" cap="none" strike="noStrike">
              <a:solidFill>
                <a:srgbClr val="000000"/>
              </a:solidFill>
              <a:latin typeface="Arial"/>
              <a:ea typeface="Arial"/>
              <a:cs typeface="Arial"/>
              <a:sym typeface="Arial"/>
            </a:endParaRPr>
          </a:p>
        </p:txBody>
      </p:sp>
      <p:pic>
        <p:nvPicPr>
          <p:cNvPr descr="Salyut | History &amp; Facts | Britannica" id="524" name="Google Shape;524;p40"/>
          <p:cNvPicPr preferRelativeResize="0"/>
          <p:nvPr/>
        </p:nvPicPr>
        <p:blipFill rotWithShape="1">
          <a:blip r:embed="rId6">
            <a:alphaModFix/>
          </a:blip>
          <a:srcRect b="0" l="0" r="0" t="0"/>
          <a:stretch/>
        </p:blipFill>
        <p:spPr>
          <a:xfrm>
            <a:off x="7709452" y="2179154"/>
            <a:ext cx="3810000" cy="2857500"/>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22"/>
                                        </p:tgtEl>
                                        <p:attrNameLst>
                                          <p:attrName>style.visibility</p:attrName>
                                        </p:attrNameLst>
                                      </p:cBhvr>
                                      <p:to>
                                        <p:strVal val="visible"/>
                                      </p:to>
                                    </p:set>
                                    <p:animEffect filter="fade" transition="in">
                                      <p:cBhvr>
                                        <p:cTn dur="4257"/>
                                        <p:tgtEl>
                                          <p:spTgt spid="5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41"/>
          <p:cNvSpPr/>
          <p:nvPr/>
        </p:nvSpPr>
        <p:spPr>
          <a:xfrm>
            <a:off x="3769259" y="5321740"/>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0" name="Google Shape;530;p41">
            <a:hlinkClick action="ppaction://hlinksldjump" r:id="rId3"/>
          </p:cNvPr>
          <p:cNvSpPr txBox="1"/>
          <p:nvPr/>
        </p:nvSpPr>
        <p:spPr>
          <a:xfrm>
            <a:off x="3883741" y="5321740"/>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pic>
        <p:nvPicPr>
          <p:cNvPr id="531" name="Google Shape;531;p41"/>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
        <p:nvSpPr>
          <p:cNvPr id="532" name="Google Shape;532;p41"/>
          <p:cNvSpPr txBox="1"/>
          <p:nvPr/>
        </p:nvSpPr>
        <p:spPr>
          <a:xfrm>
            <a:off x="436790" y="2003842"/>
            <a:ext cx="11196784" cy="25853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Detta händer när månen passerar mellan Solen och Jorden, och månen blockerar solens ljus.</a:t>
            </a:r>
            <a:endParaRPr b="0" i="0" sz="54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31"/>
                                        </p:tgtEl>
                                        <p:attrNameLst>
                                          <p:attrName>style.visibility</p:attrName>
                                        </p:attrNameLst>
                                      </p:cBhvr>
                                      <p:to>
                                        <p:strVal val="visible"/>
                                      </p:to>
                                    </p:set>
                                    <p:animEffect filter="fade" transition="in">
                                      <p:cBhvr>
                                        <p:cTn dur="5000"/>
                                        <p:tgtEl>
                                          <p:spTgt spid="5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42"/>
          <p:cNvSpPr txBox="1"/>
          <p:nvPr/>
        </p:nvSpPr>
        <p:spPr>
          <a:xfrm>
            <a:off x="4862916" y="5161300"/>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$ 200</a:t>
            </a:r>
            <a:endParaRPr b="0" i="0" sz="1400" u="none" cap="none" strike="noStrike">
              <a:solidFill>
                <a:srgbClr val="000000"/>
              </a:solidFill>
              <a:latin typeface="Arial"/>
              <a:ea typeface="Arial"/>
              <a:cs typeface="Arial"/>
              <a:sym typeface="Arial"/>
            </a:endParaRPr>
          </a:p>
        </p:txBody>
      </p:sp>
      <p:sp>
        <p:nvSpPr>
          <p:cNvPr id="538" name="Google Shape;538;p42">
            <a:hlinkClick action="ppaction://hlinksldjump" r:id="rId3"/>
          </p:cNvPr>
          <p:cNvSpPr txBox="1"/>
          <p:nvPr/>
        </p:nvSpPr>
        <p:spPr>
          <a:xfrm>
            <a:off x="-130948" y="676568"/>
            <a:ext cx="12453891" cy="338554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200"/>
              <a:buFont typeface="Arial"/>
              <a:buNone/>
            </a:pPr>
            <a:r>
              <a:t/>
            </a:r>
            <a:endParaRPr b="1" i="0" sz="72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0"/>
              <a:buFont typeface="Arial"/>
              <a:buNone/>
            </a:pPr>
            <a:r>
              <a:t/>
            </a:r>
            <a:endParaRPr b="0" i="0" sz="7000" u="none" cap="none" strike="noStrike">
              <a:solidFill>
                <a:schemeClr val="lt1"/>
              </a:solidFill>
              <a:latin typeface="Arial"/>
              <a:ea typeface="Arial"/>
              <a:cs typeface="Arial"/>
              <a:sym typeface="Arial"/>
            </a:endParaRPr>
          </a:p>
        </p:txBody>
      </p:sp>
      <p:pic>
        <p:nvPicPr>
          <p:cNvPr id="539" name="Google Shape;539;p42"/>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540" name="Google Shape;540;p42"/>
          <p:cNvSpPr txBox="1"/>
          <p:nvPr/>
        </p:nvSpPr>
        <p:spPr>
          <a:xfrm>
            <a:off x="758218" y="2459504"/>
            <a:ext cx="7096221" cy="19389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0"/>
              <a:buFont typeface="Arial"/>
              <a:buNone/>
            </a:pPr>
            <a:r>
              <a:rPr b="0" i="0" lang="de-AT" sz="6000" u="none" cap="none" strike="noStrike">
                <a:solidFill>
                  <a:schemeClr val="lt1"/>
                </a:solidFill>
                <a:latin typeface="Arial"/>
                <a:ea typeface="Arial"/>
                <a:cs typeface="Arial"/>
                <a:sym typeface="Arial"/>
              </a:rPr>
              <a:t>Vad är en solförmörkelse?</a:t>
            </a:r>
            <a:endParaRPr b="0" i="0" sz="1400" u="none" cap="none" strike="noStrike">
              <a:solidFill>
                <a:srgbClr val="000000"/>
              </a:solidFill>
              <a:latin typeface="Arial"/>
              <a:ea typeface="Arial"/>
              <a:cs typeface="Arial"/>
              <a:sym typeface="Arial"/>
            </a:endParaRPr>
          </a:p>
        </p:txBody>
      </p:sp>
      <p:pic>
        <p:nvPicPr>
          <p:cNvPr descr="Följ en total solförmörkelse! | Forskning &amp; Framsteg" id="541" name="Google Shape;541;p42"/>
          <p:cNvPicPr preferRelativeResize="0"/>
          <p:nvPr/>
        </p:nvPicPr>
        <p:blipFill rotWithShape="1">
          <a:blip r:embed="rId5">
            <a:alphaModFix/>
          </a:blip>
          <a:srcRect b="0" l="0" r="0" t="0"/>
          <a:stretch/>
        </p:blipFill>
        <p:spPr>
          <a:xfrm>
            <a:off x="7885672" y="1858932"/>
            <a:ext cx="3140136" cy="3140136"/>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39"/>
                                        </p:tgtEl>
                                        <p:attrNameLst>
                                          <p:attrName>style.visibility</p:attrName>
                                        </p:attrNameLst>
                                      </p:cBhvr>
                                      <p:to>
                                        <p:strVal val="visible"/>
                                      </p:to>
                                    </p:set>
                                    <p:animEffect filter="fade" transition="in">
                                      <p:cBhvr>
                                        <p:cTn dur="4257"/>
                                        <p:tgtEl>
                                          <p:spTgt spid="5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43"/>
          <p:cNvSpPr/>
          <p:nvPr/>
        </p:nvSpPr>
        <p:spPr>
          <a:xfrm>
            <a:off x="3769257" y="5309210"/>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47" name="Google Shape;547;p43">
            <a:hlinkClick action="ppaction://hlinksldjump" r:id="rId3"/>
          </p:cNvPr>
          <p:cNvSpPr txBox="1"/>
          <p:nvPr/>
        </p:nvSpPr>
        <p:spPr>
          <a:xfrm>
            <a:off x="3883739" y="5308641"/>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548" name="Google Shape;548;p43"/>
          <p:cNvSpPr txBox="1"/>
          <p:nvPr/>
        </p:nvSpPr>
        <p:spPr>
          <a:xfrm>
            <a:off x="497605" y="1894983"/>
            <a:ext cx="11196784" cy="25853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Denna typ av stjärnexplosion kan vara mer ljusstark än en galax under en kort period.</a:t>
            </a:r>
            <a:endParaRPr b="0" i="0" sz="5400" u="none" cap="none" strike="noStrike">
              <a:solidFill>
                <a:schemeClr val="lt1"/>
              </a:solidFill>
              <a:latin typeface="Arial"/>
              <a:ea typeface="Arial"/>
              <a:cs typeface="Arial"/>
              <a:sym typeface="Arial"/>
            </a:endParaRPr>
          </a:p>
        </p:txBody>
      </p:sp>
      <p:pic>
        <p:nvPicPr>
          <p:cNvPr id="549" name="Google Shape;549;p43"/>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49"/>
                                        </p:tgtEl>
                                        <p:attrNameLst>
                                          <p:attrName>style.visibility</p:attrName>
                                        </p:attrNameLst>
                                      </p:cBhvr>
                                      <p:to>
                                        <p:strVal val="visible"/>
                                      </p:to>
                                    </p:set>
                                    <p:animEffect filter="fade" transition="in">
                                      <p:cBhvr>
                                        <p:cTn dur="5000"/>
                                        <p:tgtEl>
                                          <p:spTgt spid="5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44"/>
          <p:cNvSpPr txBox="1"/>
          <p:nvPr/>
        </p:nvSpPr>
        <p:spPr>
          <a:xfrm>
            <a:off x="4862917" y="5544368"/>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$ 400</a:t>
            </a:r>
            <a:endParaRPr b="0" i="0" sz="1400" u="none" cap="none" strike="noStrike">
              <a:solidFill>
                <a:srgbClr val="000000"/>
              </a:solidFill>
              <a:latin typeface="Arial"/>
              <a:ea typeface="Arial"/>
              <a:cs typeface="Arial"/>
              <a:sym typeface="Arial"/>
            </a:endParaRPr>
          </a:p>
        </p:txBody>
      </p:sp>
      <p:sp>
        <p:nvSpPr>
          <p:cNvPr id="555" name="Google Shape;555;p44">
            <a:hlinkClick action="ppaction://hlinksldjump" r:id="rId3"/>
          </p:cNvPr>
          <p:cNvSpPr txBox="1"/>
          <p:nvPr/>
        </p:nvSpPr>
        <p:spPr>
          <a:xfrm>
            <a:off x="-130948" y="796303"/>
            <a:ext cx="12453891" cy="227754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Svaret:</a:t>
            </a:r>
            <a:endParaRPr b="1" i="0" sz="72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0"/>
              <a:buFont typeface="Arial"/>
              <a:buNone/>
            </a:pPr>
            <a:r>
              <a:t/>
            </a:r>
            <a:endParaRPr b="0" i="0" sz="7000" u="none" cap="none" strike="noStrike">
              <a:solidFill>
                <a:schemeClr val="lt1"/>
              </a:solidFill>
              <a:latin typeface="Arial"/>
              <a:ea typeface="Arial"/>
              <a:cs typeface="Arial"/>
              <a:sym typeface="Arial"/>
            </a:endParaRPr>
          </a:p>
        </p:txBody>
      </p:sp>
      <p:pic>
        <p:nvPicPr>
          <p:cNvPr id="556" name="Google Shape;556;p44"/>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557" name="Google Shape;557;p44"/>
          <p:cNvSpPr txBox="1"/>
          <p:nvPr/>
        </p:nvSpPr>
        <p:spPr>
          <a:xfrm>
            <a:off x="384872" y="2672733"/>
            <a:ext cx="6917654"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0"/>
              <a:buFont typeface="Arial"/>
              <a:buNone/>
            </a:pPr>
            <a:r>
              <a:rPr b="0" i="0" lang="de-AT" sz="6000" u="none" cap="none" strike="noStrike">
                <a:solidFill>
                  <a:schemeClr val="lt1"/>
                </a:solidFill>
                <a:latin typeface="Arial"/>
                <a:ea typeface="Arial"/>
                <a:cs typeface="Arial"/>
                <a:sym typeface="Arial"/>
              </a:rPr>
              <a:t>Vad är en supernova?</a:t>
            </a:r>
            <a:endParaRPr b="0" i="0" sz="1400" u="none" cap="none" strike="noStrike">
              <a:solidFill>
                <a:srgbClr val="000000"/>
              </a:solidFill>
              <a:latin typeface="Arial"/>
              <a:ea typeface="Arial"/>
              <a:cs typeface="Arial"/>
              <a:sym typeface="Arial"/>
            </a:endParaRPr>
          </a:p>
        </p:txBody>
      </p:sp>
      <p:pic>
        <p:nvPicPr>
          <p:cNvPr descr="undefined" id="558" name="Google Shape;558;p44"/>
          <p:cNvPicPr preferRelativeResize="0"/>
          <p:nvPr/>
        </p:nvPicPr>
        <p:blipFill rotWithShape="1">
          <a:blip r:embed="rId5">
            <a:alphaModFix/>
          </a:blip>
          <a:srcRect b="0" l="0" r="0" t="0"/>
          <a:stretch/>
        </p:blipFill>
        <p:spPr>
          <a:xfrm>
            <a:off x="7818346" y="1704561"/>
            <a:ext cx="3448877" cy="3448877"/>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56"/>
                                        </p:tgtEl>
                                        <p:attrNameLst>
                                          <p:attrName>style.visibility</p:attrName>
                                        </p:attrNameLst>
                                      </p:cBhvr>
                                      <p:to>
                                        <p:strVal val="visible"/>
                                      </p:to>
                                    </p:set>
                                    <p:animEffect filter="fade" transition="in">
                                      <p:cBhvr>
                                        <p:cTn dur="4257"/>
                                        <p:tgtEl>
                                          <p:spTgt spid="5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45"/>
          <p:cNvSpPr/>
          <p:nvPr/>
        </p:nvSpPr>
        <p:spPr>
          <a:xfrm>
            <a:off x="3769257" y="5207207"/>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64" name="Google Shape;564;p45">
            <a:hlinkClick action="ppaction://hlinksldjump" r:id="rId3"/>
          </p:cNvPr>
          <p:cNvSpPr txBox="1"/>
          <p:nvPr/>
        </p:nvSpPr>
        <p:spPr>
          <a:xfrm>
            <a:off x="3883739" y="5206638"/>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565" name="Google Shape;565;p45"/>
          <p:cNvSpPr txBox="1"/>
          <p:nvPr/>
        </p:nvSpPr>
        <p:spPr>
          <a:xfrm>
            <a:off x="497605" y="1686412"/>
            <a:ext cx="11196784" cy="25853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Detta fenomen sker när solvind interagerar med Jordens övre atmosfär, aka jonosfären.</a:t>
            </a:r>
            <a:endParaRPr b="0" i="0" sz="5400" u="none" cap="none" strike="noStrike">
              <a:solidFill>
                <a:schemeClr val="lt1"/>
              </a:solidFill>
              <a:latin typeface="Arial"/>
              <a:ea typeface="Arial"/>
              <a:cs typeface="Arial"/>
              <a:sym typeface="Arial"/>
            </a:endParaRPr>
          </a:p>
        </p:txBody>
      </p:sp>
      <p:pic>
        <p:nvPicPr>
          <p:cNvPr id="566" name="Google Shape;566;p45"/>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66"/>
                                        </p:tgtEl>
                                        <p:attrNameLst>
                                          <p:attrName>style.visibility</p:attrName>
                                        </p:attrNameLst>
                                      </p:cBhvr>
                                      <p:to>
                                        <p:strVal val="visible"/>
                                      </p:to>
                                    </p:set>
                                    <p:animEffect filter="fade" transition="in">
                                      <p:cBhvr>
                                        <p:cTn dur="5000"/>
                                        <p:tgtEl>
                                          <p:spTgt spid="5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46"/>
          <p:cNvSpPr txBox="1"/>
          <p:nvPr/>
        </p:nvSpPr>
        <p:spPr>
          <a:xfrm>
            <a:off x="4862916" y="5289841"/>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$ 600</a:t>
            </a:r>
            <a:endParaRPr b="0" i="0" sz="1400" u="none" cap="none" strike="noStrike">
              <a:solidFill>
                <a:srgbClr val="000000"/>
              </a:solidFill>
              <a:latin typeface="Arial"/>
              <a:ea typeface="Arial"/>
              <a:cs typeface="Arial"/>
              <a:sym typeface="Arial"/>
            </a:endParaRPr>
          </a:p>
        </p:txBody>
      </p:sp>
      <p:sp>
        <p:nvSpPr>
          <p:cNvPr id="572" name="Google Shape;572;p46">
            <a:hlinkClick action="ppaction://hlinksldjump" r:id="rId3"/>
          </p:cNvPr>
          <p:cNvSpPr txBox="1"/>
          <p:nvPr/>
        </p:nvSpPr>
        <p:spPr>
          <a:xfrm>
            <a:off x="-130948" y="785508"/>
            <a:ext cx="12453891"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p:txBody>
      </p:sp>
      <p:pic>
        <p:nvPicPr>
          <p:cNvPr id="573" name="Google Shape;573;p46"/>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574" name="Google Shape;574;p46"/>
          <p:cNvSpPr txBox="1"/>
          <p:nvPr/>
        </p:nvSpPr>
        <p:spPr>
          <a:xfrm>
            <a:off x="232860" y="2559516"/>
            <a:ext cx="7096221"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0"/>
              <a:buFont typeface="Arial"/>
              <a:buNone/>
            </a:pPr>
            <a:r>
              <a:rPr b="0" i="0" lang="de-AT" sz="6000" u="none" cap="none" strike="noStrike">
                <a:solidFill>
                  <a:schemeClr val="lt1"/>
                </a:solidFill>
                <a:latin typeface="Arial"/>
                <a:ea typeface="Arial"/>
                <a:cs typeface="Arial"/>
                <a:sym typeface="Arial"/>
              </a:rPr>
              <a:t>Vad är norrsken?</a:t>
            </a:r>
            <a:endParaRPr b="0" i="0" sz="1400" u="none" cap="none" strike="noStrike">
              <a:solidFill>
                <a:srgbClr val="000000"/>
              </a:solidFill>
              <a:latin typeface="Arial"/>
              <a:ea typeface="Arial"/>
              <a:cs typeface="Arial"/>
              <a:sym typeface="Arial"/>
            </a:endParaRPr>
          </a:p>
        </p:txBody>
      </p:sp>
      <p:pic>
        <p:nvPicPr>
          <p:cNvPr descr="Norrsken | SMHI" id="575" name="Google Shape;575;p46"/>
          <p:cNvPicPr preferRelativeResize="0"/>
          <p:nvPr/>
        </p:nvPicPr>
        <p:blipFill rotWithShape="1">
          <a:blip r:embed="rId5">
            <a:alphaModFix/>
          </a:blip>
          <a:srcRect b="0" l="0" r="0" t="0"/>
          <a:stretch/>
        </p:blipFill>
        <p:spPr>
          <a:xfrm>
            <a:off x="7205869" y="2293616"/>
            <a:ext cx="4224545" cy="2813765"/>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73"/>
                                        </p:tgtEl>
                                        <p:attrNameLst>
                                          <p:attrName>style.visibility</p:attrName>
                                        </p:attrNameLst>
                                      </p:cBhvr>
                                      <p:to>
                                        <p:strVal val="visible"/>
                                      </p:to>
                                    </p:set>
                                    <p:animEffect filter="fade" transition="in">
                                      <p:cBhvr>
                                        <p:cTn dur="4257"/>
                                        <p:tgtEl>
                                          <p:spTgt spid="5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47"/>
          <p:cNvSpPr/>
          <p:nvPr/>
        </p:nvSpPr>
        <p:spPr>
          <a:xfrm>
            <a:off x="3769256" y="5267029"/>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81" name="Google Shape;581;p47">
            <a:hlinkClick action="ppaction://hlinksldjump" r:id="rId3"/>
          </p:cNvPr>
          <p:cNvSpPr txBox="1"/>
          <p:nvPr/>
        </p:nvSpPr>
        <p:spPr>
          <a:xfrm>
            <a:off x="3883739" y="5254809"/>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582" name="Google Shape;582;p47"/>
          <p:cNvSpPr txBox="1"/>
          <p:nvPr/>
        </p:nvSpPr>
        <p:spPr>
          <a:xfrm>
            <a:off x="373852" y="1478890"/>
            <a:ext cx="11444288" cy="23083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0" i="0" lang="de-AT" sz="4800" u="none" cap="none" strike="noStrike">
                <a:solidFill>
                  <a:schemeClr val="lt1"/>
                </a:solidFill>
                <a:latin typeface="Arial"/>
                <a:ea typeface="Arial"/>
                <a:cs typeface="Arial"/>
                <a:sym typeface="Arial"/>
              </a:rPr>
              <a:t> Detta fenomen inträffar en gång per år, är orsakad av kometen Swift-Tuttle och kallas även Laurentiussvärmen.</a:t>
            </a:r>
            <a:endParaRPr b="0" i="0" sz="4800" u="none" cap="none" strike="noStrike">
              <a:solidFill>
                <a:schemeClr val="lt1"/>
              </a:solidFill>
              <a:latin typeface="Arial"/>
              <a:ea typeface="Arial"/>
              <a:cs typeface="Arial"/>
              <a:sym typeface="Arial"/>
            </a:endParaRPr>
          </a:p>
        </p:txBody>
      </p:sp>
      <p:pic>
        <p:nvPicPr>
          <p:cNvPr id="583" name="Google Shape;583;p47"/>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83"/>
                                        </p:tgtEl>
                                        <p:attrNameLst>
                                          <p:attrName>style.visibility</p:attrName>
                                        </p:attrNameLst>
                                      </p:cBhvr>
                                      <p:to>
                                        <p:strVal val="visible"/>
                                      </p:to>
                                    </p:set>
                                    <p:animEffect filter="fade" transition="in">
                                      <p:cBhvr>
                                        <p:cTn dur="5000"/>
                                        <p:tgtEl>
                                          <p:spTgt spid="5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48"/>
          <p:cNvSpPr txBox="1"/>
          <p:nvPr/>
        </p:nvSpPr>
        <p:spPr>
          <a:xfrm>
            <a:off x="4862916" y="5289841"/>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$ 800</a:t>
            </a:r>
            <a:endParaRPr b="0" i="0" sz="1400" u="none" cap="none" strike="noStrike">
              <a:solidFill>
                <a:srgbClr val="000000"/>
              </a:solidFill>
              <a:latin typeface="Arial"/>
              <a:ea typeface="Arial"/>
              <a:cs typeface="Arial"/>
              <a:sym typeface="Arial"/>
            </a:endParaRPr>
          </a:p>
        </p:txBody>
      </p:sp>
      <p:sp>
        <p:nvSpPr>
          <p:cNvPr id="589" name="Google Shape;589;p48">
            <a:hlinkClick action="ppaction://hlinksldjump" r:id="rId3"/>
          </p:cNvPr>
          <p:cNvSpPr txBox="1"/>
          <p:nvPr/>
        </p:nvSpPr>
        <p:spPr>
          <a:xfrm>
            <a:off x="-130948" y="827081"/>
            <a:ext cx="12453891" cy="338554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200"/>
              <a:buFont typeface="Arial"/>
              <a:buNone/>
            </a:pPr>
            <a:r>
              <a:t/>
            </a:r>
            <a:endParaRPr b="1" i="0" sz="72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0"/>
              <a:buFont typeface="Arial"/>
              <a:buNone/>
            </a:pPr>
            <a:r>
              <a:t/>
            </a:r>
            <a:endParaRPr b="0" i="0" sz="7000" u="none" cap="none" strike="noStrike">
              <a:solidFill>
                <a:schemeClr val="lt1"/>
              </a:solidFill>
              <a:latin typeface="Arial"/>
              <a:ea typeface="Arial"/>
              <a:cs typeface="Arial"/>
              <a:sym typeface="Arial"/>
            </a:endParaRPr>
          </a:p>
        </p:txBody>
      </p:sp>
      <p:pic>
        <p:nvPicPr>
          <p:cNvPr id="590" name="Google Shape;590;p48"/>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591" name="Google Shape;591;p48"/>
          <p:cNvSpPr txBox="1"/>
          <p:nvPr/>
        </p:nvSpPr>
        <p:spPr>
          <a:xfrm>
            <a:off x="232860" y="2595629"/>
            <a:ext cx="7096221"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0"/>
              <a:buFont typeface="Arial"/>
              <a:buNone/>
            </a:pPr>
            <a:r>
              <a:rPr b="0" i="0" lang="de-AT" sz="6000" u="none" cap="none" strike="noStrike">
                <a:solidFill>
                  <a:schemeClr val="lt1"/>
                </a:solidFill>
                <a:latin typeface="Arial"/>
                <a:ea typeface="Arial"/>
                <a:cs typeface="Arial"/>
                <a:sym typeface="Arial"/>
              </a:rPr>
              <a:t>Vad är Perseiderna?</a:t>
            </a:r>
            <a:endParaRPr b="0" i="0" sz="1400" u="none" cap="none" strike="noStrike">
              <a:solidFill>
                <a:srgbClr val="000000"/>
              </a:solidFill>
              <a:latin typeface="Arial"/>
              <a:ea typeface="Arial"/>
              <a:cs typeface="Arial"/>
              <a:sym typeface="Arial"/>
            </a:endParaRPr>
          </a:p>
        </p:txBody>
      </p:sp>
      <p:pic>
        <p:nvPicPr>
          <p:cNvPr descr="undefined" id="592" name="Google Shape;592;p48"/>
          <p:cNvPicPr preferRelativeResize="0"/>
          <p:nvPr/>
        </p:nvPicPr>
        <p:blipFill rotWithShape="1">
          <a:blip r:embed="rId5">
            <a:alphaModFix/>
          </a:blip>
          <a:srcRect b="0" l="0" r="0" t="0"/>
          <a:stretch/>
        </p:blipFill>
        <p:spPr>
          <a:xfrm>
            <a:off x="7136296" y="2147627"/>
            <a:ext cx="4393027" cy="2927329"/>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90"/>
                                        </p:tgtEl>
                                        <p:attrNameLst>
                                          <p:attrName>style.visibility</p:attrName>
                                        </p:attrNameLst>
                                      </p:cBhvr>
                                      <p:to>
                                        <p:strVal val="visible"/>
                                      </p:to>
                                    </p:set>
                                    <p:animEffect filter="fade" transition="in">
                                      <p:cBhvr>
                                        <p:cTn dur="4257"/>
                                        <p:tgtEl>
                                          <p:spTgt spid="5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49"/>
          <p:cNvSpPr/>
          <p:nvPr/>
        </p:nvSpPr>
        <p:spPr>
          <a:xfrm>
            <a:off x="3769257" y="5278531"/>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98" name="Google Shape;598;p49">
            <a:hlinkClick action="ppaction://hlinksldjump" r:id="rId3"/>
          </p:cNvPr>
          <p:cNvSpPr txBox="1"/>
          <p:nvPr/>
        </p:nvSpPr>
        <p:spPr>
          <a:xfrm>
            <a:off x="3883739" y="5266311"/>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pic>
        <p:nvPicPr>
          <p:cNvPr id="599" name="Google Shape;599;p49"/>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
        <p:nvSpPr>
          <p:cNvPr id="600" name="Google Shape;600;p49"/>
          <p:cNvSpPr txBox="1"/>
          <p:nvPr/>
        </p:nvSpPr>
        <p:spPr>
          <a:xfrm>
            <a:off x="0" y="1712593"/>
            <a:ext cx="12192000" cy="25853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Detta är när planeterna tycks, med jämna mellanrum, röra sig åt motsatt håll under en kortare tid.</a:t>
            </a:r>
            <a:endParaRPr b="0" i="0" sz="54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99"/>
                                        </p:tgtEl>
                                        <p:attrNameLst>
                                          <p:attrName>style.visibility</p:attrName>
                                        </p:attrNameLst>
                                      </p:cBhvr>
                                      <p:to>
                                        <p:strVal val="visible"/>
                                      </p:to>
                                    </p:set>
                                    <p:animEffect filter="fade" transition="in">
                                      <p:cBhvr>
                                        <p:cTn dur="5000"/>
                                        <p:tgtEl>
                                          <p:spTgt spid="5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50"/>
          <p:cNvSpPr txBox="1"/>
          <p:nvPr/>
        </p:nvSpPr>
        <p:spPr>
          <a:xfrm>
            <a:off x="4642919" y="5675024"/>
            <a:ext cx="2906162"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$ 1000</a:t>
            </a:r>
            <a:endParaRPr b="0" i="0" sz="1400" u="none" cap="none" strike="noStrike">
              <a:solidFill>
                <a:srgbClr val="000000"/>
              </a:solidFill>
              <a:latin typeface="Arial"/>
              <a:ea typeface="Arial"/>
              <a:cs typeface="Arial"/>
              <a:sym typeface="Arial"/>
            </a:endParaRPr>
          </a:p>
        </p:txBody>
      </p:sp>
      <p:sp>
        <p:nvSpPr>
          <p:cNvPr id="606" name="Google Shape;606;p50">
            <a:hlinkClick action="ppaction://hlinksldjump" r:id="rId3"/>
          </p:cNvPr>
          <p:cNvSpPr txBox="1"/>
          <p:nvPr/>
        </p:nvSpPr>
        <p:spPr>
          <a:xfrm>
            <a:off x="-130946" y="501663"/>
            <a:ext cx="12453891" cy="338554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200"/>
              <a:buFont typeface="Arial"/>
              <a:buNone/>
            </a:pPr>
            <a:r>
              <a:t/>
            </a:r>
            <a:endParaRPr b="1" i="0" sz="72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0"/>
              <a:buFont typeface="Arial"/>
              <a:buNone/>
            </a:pPr>
            <a:r>
              <a:t/>
            </a:r>
            <a:endParaRPr b="0" i="0" sz="7000" u="none" cap="none" strike="noStrike">
              <a:solidFill>
                <a:schemeClr val="lt1"/>
              </a:solidFill>
              <a:latin typeface="Arial"/>
              <a:ea typeface="Arial"/>
              <a:cs typeface="Arial"/>
              <a:sym typeface="Arial"/>
            </a:endParaRPr>
          </a:p>
        </p:txBody>
      </p:sp>
      <p:pic>
        <p:nvPicPr>
          <p:cNvPr id="607" name="Google Shape;607;p50"/>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608" name="Google Shape;608;p50"/>
          <p:cNvSpPr txBox="1"/>
          <p:nvPr/>
        </p:nvSpPr>
        <p:spPr>
          <a:xfrm>
            <a:off x="1219940" y="2872945"/>
            <a:ext cx="7439528" cy="175432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Vad är retrograd planetrörelse?</a:t>
            </a:r>
            <a:endParaRPr b="0" i="0" sz="1400" u="none" cap="none" strike="noStrike">
              <a:solidFill>
                <a:srgbClr val="000000"/>
              </a:solidFill>
              <a:latin typeface="Arial"/>
              <a:ea typeface="Arial"/>
              <a:cs typeface="Arial"/>
              <a:sym typeface="Arial"/>
            </a:endParaRPr>
          </a:p>
        </p:txBody>
      </p:sp>
      <p:pic>
        <p:nvPicPr>
          <p:cNvPr descr="Retrograd rörelse – Wikipedia" id="609" name="Google Shape;609;p50"/>
          <p:cNvPicPr preferRelativeResize="0"/>
          <p:nvPr/>
        </p:nvPicPr>
        <p:blipFill rotWithShape="1">
          <a:blip r:embed="rId5">
            <a:alphaModFix/>
          </a:blip>
          <a:srcRect b="0" l="0" r="0" t="0"/>
          <a:stretch/>
        </p:blipFill>
        <p:spPr>
          <a:xfrm>
            <a:off x="8169966" y="2283752"/>
            <a:ext cx="3070770" cy="3009355"/>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07"/>
                                        </p:tgtEl>
                                        <p:attrNameLst>
                                          <p:attrName>style.visibility</p:attrName>
                                        </p:attrNameLst>
                                      </p:cBhvr>
                                      <p:to>
                                        <p:strVal val="visible"/>
                                      </p:to>
                                    </p:set>
                                    <p:animEffect filter="fade" transition="in">
                                      <p:cBhvr>
                                        <p:cTn dur="4257"/>
                                        <p:tgtEl>
                                          <p:spTgt spid="6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51"/>
          <p:cNvSpPr/>
          <p:nvPr/>
        </p:nvSpPr>
        <p:spPr>
          <a:xfrm>
            <a:off x="3769257" y="5589969"/>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15" name="Google Shape;615;p51">
            <a:hlinkClick action="ppaction://hlinksldjump" r:id="rId3"/>
          </p:cNvPr>
          <p:cNvSpPr txBox="1"/>
          <p:nvPr/>
        </p:nvSpPr>
        <p:spPr>
          <a:xfrm>
            <a:off x="3883739" y="5596964"/>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616" name="Google Shape;616;p51"/>
          <p:cNvSpPr txBox="1"/>
          <p:nvPr/>
        </p:nvSpPr>
        <p:spPr>
          <a:xfrm>
            <a:off x="1021784" y="1047652"/>
            <a:ext cx="9908154" cy="34163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t/>
            </a:r>
            <a:endParaRPr b="0" i="0" sz="5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Detta är teorin som förklarar början av universum som en expansion från en singularitet.</a:t>
            </a:r>
            <a:endParaRPr b="0" i="0" sz="5400" u="none" cap="none" strike="noStrike">
              <a:solidFill>
                <a:schemeClr val="lt1"/>
              </a:solidFill>
              <a:latin typeface="Arial"/>
              <a:ea typeface="Arial"/>
              <a:cs typeface="Arial"/>
              <a:sym typeface="Arial"/>
            </a:endParaRPr>
          </a:p>
        </p:txBody>
      </p:sp>
      <p:pic>
        <p:nvPicPr>
          <p:cNvPr id="617" name="Google Shape;617;p51"/>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17"/>
                                        </p:tgtEl>
                                        <p:attrNameLst>
                                          <p:attrName>style.visibility</p:attrName>
                                        </p:attrNameLst>
                                      </p:cBhvr>
                                      <p:to>
                                        <p:strVal val="visible"/>
                                      </p:to>
                                    </p:set>
                                    <p:animEffect filter="fade" transition="in">
                                      <p:cBhvr>
                                        <p:cTn dur="5000"/>
                                        <p:tgtEl>
                                          <p:spTgt spid="6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52"/>
          <p:cNvSpPr txBox="1"/>
          <p:nvPr/>
        </p:nvSpPr>
        <p:spPr>
          <a:xfrm>
            <a:off x="4862916" y="5161300"/>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$ 200</a:t>
            </a:r>
            <a:endParaRPr b="0" i="0" sz="1400" u="none" cap="none" strike="noStrike">
              <a:solidFill>
                <a:srgbClr val="000000"/>
              </a:solidFill>
              <a:latin typeface="Arial"/>
              <a:ea typeface="Arial"/>
              <a:cs typeface="Arial"/>
              <a:sym typeface="Arial"/>
            </a:endParaRPr>
          </a:p>
        </p:txBody>
      </p:sp>
      <p:sp>
        <p:nvSpPr>
          <p:cNvPr id="623" name="Google Shape;623;p52">
            <a:hlinkClick action="ppaction://hlinksldjump" r:id="rId3"/>
          </p:cNvPr>
          <p:cNvSpPr txBox="1"/>
          <p:nvPr/>
        </p:nvSpPr>
        <p:spPr>
          <a:xfrm>
            <a:off x="1954037" y="626350"/>
            <a:ext cx="8283921" cy="23083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200"/>
              <a:buFont typeface="Arial"/>
              <a:buNone/>
            </a:pPr>
            <a:r>
              <a:t/>
            </a:r>
            <a:endParaRPr b="0" i="0" sz="7200" u="none" cap="none" strike="noStrike">
              <a:solidFill>
                <a:schemeClr val="lt1"/>
              </a:solidFill>
              <a:latin typeface="Arial"/>
              <a:ea typeface="Arial"/>
              <a:cs typeface="Arial"/>
              <a:sym typeface="Arial"/>
            </a:endParaRPr>
          </a:p>
        </p:txBody>
      </p:sp>
      <p:pic>
        <p:nvPicPr>
          <p:cNvPr id="624" name="Google Shape;624;p52"/>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625" name="Google Shape;625;p52"/>
          <p:cNvSpPr txBox="1"/>
          <p:nvPr/>
        </p:nvSpPr>
        <p:spPr>
          <a:xfrm>
            <a:off x="150716" y="2907664"/>
            <a:ext cx="9168314"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Vad är Big Bang teorin?</a:t>
            </a:r>
            <a:endParaRPr b="0" i="0" sz="5400" u="none" cap="none" strike="noStrike">
              <a:solidFill>
                <a:schemeClr val="dk1"/>
              </a:solidFill>
              <a:latin typeface="Calibri"/>
              <a:ea typeface="Calibri"/>
              <a:cs typeface="Calibri"/>
              <a:sym typeface="Calibri"/>
            </a:endParaRPr>
          </a:p>
        </p:txBody>
      </p:sp>
      <p:pic>
        <p:nvPicPr>
          <p:cNvPr descr="Big bang – Wikipedia" id="626" name="Google Shape;626;p52"/>
          <p:cNvPicPr preferRelativeResize="0"/>
          <p:nvPr/>
        </p:nvPicPr>
        <p:blipFill rotWithShape="1">
          <a:blip r:embed="rId5">
            <a:alphaModFix/>
          </a:blip>
          <a:srcRect b="0" l="0" r="0" t="0"/>
          <a:stretch/>
        </p:blipFill>
        <p:spPr>
          <a:xfrm>
            <a:off x="7101811" y="2134294"/>
            <a:ext cx="4586054" cy="3027006"/>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24"/>
                                        </p:tgtEl>
                                        <p:attrNameLst>
                                          <p:attrName>style.visibility</p:attrName>
                                        </p:attrNameLst>
                                      </p:cBhvr>
                                      <p:to>
                                        <p:strVal val="visible"/>
                                      </p:to>
                                    </p:set>
                                    <p:animEffect filter="fade" transition="in">
                                      <p:cBhvr>
                                        <p:cTn dur="4257"/>
                                        <p:tgtEl>
                                          <p:spTgt spid="6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53"/>
          <p:cNvSpPr/>
          <p:nvPr/>
        </p:nvSpPr>
        <p:spPr>
          <a:xfrm>
            <a:off x="3769257" y="5274973"/>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32" name="Google Shape;632;p53">
            <a:hlinkClick action="ppaction://hlinksldjump" r:id="rId3"/>
          </p:cNvPr>
          <p:cNvSpPr txBox="1"/>
          <p:nvPr/>
        </p:nvSpPr>
        <p:spPr>
          <a:xfrm>
            <a:off x="3883739" y="5262753"/>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633" name="Google Shape;633;p53"/>
          <p:cNvSpPr txBox="1"/>
          <p:nvPr/>
        </p:nvSpPr>
        <p:spPr>
          <a:xfrm>
            <a:off x="203707" y="1954865"/>
            <a:ext cx="11784579" cy="25853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Denna mystiska materia som inte interagerar med eller emitterar ljus, gör upp 26,9% av universum.</a:t>
            </a:r>
            <a:endParaRPr b="0" i="0" sz="5400" u="none" cap="none" strike="noStrike">
              <a:solidFill>
                <a:schemeClr val="lt1"/>
              </a:solidFill>
              <a:latin typeface="Arial"/>
              <a:ea typeface="Arial"/>
              <a:cs typeface="Arial"/>
              <a:sym typeface="Arial"/>
            </a:endParaRPr>
          </a:p>
        </p:txBody>
      </p:sp>
      <p:pic>
        <p:nvPicPr>
          <p:cNvPr id="634" name="Google Shape;634;p53"/>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34"/>
                                        </p:tgtEl>
                                        <p:attrNameLst>
                                          <p:attrName>style.visibility</p:attrName>
                                        </p:attrNameLst>
                                      </p:cBhvr>
                                      <p:to>
                                        <p:strVal val="visible"/>
                                      </p:to>
                                    </p:set>
                                    <p:animEffect filter="fade" transition="in">
                                      <p:cBhvr>
                                        <p:cTn dur="5000"/>
                                        <p:tgtEl>
                                          <p:spTgt spid="6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54"/>
          <p:cNvSpPr txBox="1"/>
          <p:nvPr/>
        </p:nvSpPr>
        <p:spPr>
          <a:xfrm>
            <a:off x="4862917" y="5418244"/>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$ 400</a:t>
            </a:r>
            <a:endParaRPr b="0" i="0" sz="1400" u="none" cap="none" strike="noStrike">
              <a:solidFill>
                <a:srgbClr val="000000"/>
              </a:solidFill>
              <a:latin typeface="Arial"/>
              <a:ea typeface="Arial"/>
              <a:cs typeface="Arial"/>
              <a:sym typeface="Arial"/>
            </a:endParaRPr>
          </a:p>
        </p:txBody>
      </p:sp>
      <p:sp>
        <p:nvSpPr>
          <p:cNvPr id="640" name="Google Shape;640;p54">
            <a:hlinkClick action="ppaction://hlinksldjump" r:id="rId3"/>
          </p:cNvPr>
          <p:cNvSpPr txBox="1"/>
          <p:nvPr/>
        </p:nvSpPr>
        <p:spPr>
          <a:xfrm>
            <a:off x="1782588" y="208255"/>
            <a:ext cx="8283921" cy="29238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t/>
            </a:r>
            <a:endParaRPr b="0" i="0" sz="40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200"/>
              <a:buFont typeface="Arial"/>
              <a:buNone/>
            </a:pPr>
            <a:r>
              <a:t/>
            </a:r>
            <a:endParaRPr b="1" i="0" sz="7200" u="none" cap="none" strike="noStrike">
              <a:solidFill>
                <a:schemeClr val="lt1"/>
              </a:solidFill>
              <a:latin typeface="Arial"/>
              <a:ea typeface="Arial"/>
              <a:cs typeface="Arial"/>
              <a:sym typeface="Arial"/>
            </a:endParaRPr>
          </a:p>
        </p:txBody>
      </p:sp>
      <p:pic>
        <p:nvPicPr>
          <p:cNvPr id="641" name="Google Shape;641;p54"/>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642" name="Google Shape;642;p54"/>
          <p:cNvSpPr txBox="1"/>
          <p:nvPr/>
        </p:nvSpPr>
        <p:spPr>
          <a:xfrm>
            <a:off x="347161" y="2778050"/>
            <a:ext cx="7096221"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0"/>
              <a:buFont typeface="Arial"/>
              <a:buNone/>
            </a:pPr>
            <a:r>
              <a:rPr b="0" i="0" lang="de-AT" sz="6000" u="none" cap="none" strike="noStrike">
                <a:solidFill>
                  <a:schemeClr val="lt1"/>
                </a:solidFill>
                <a:latin typeface="Arial"/>
                <a:ea typeface="Arial"/>
                <a:cs typeface="Arial"/>
                <a:sym typeface="Arial"/>
              </a:rPr>
              <a:t>Vad är mörk materia?</a:t>
            </a:r>
            <a:endParaRPr b="0" i="0" sz="6000" u="none" cap="none" strike="noStrike">
              <a:solidFill>
                <a:schemeClr val="dk1"/>
              </a:solidFill>
              <a:latin typeface="Calibri"/>
              <a:ea typeface="Calibri"/>
              <a:cs typeface="Calibri"/>
              <a:sym typeface="Calibri"/>
            </a:endParaRPr>
          </a:p>
        </p:txBody>
      </p:sp>
      <p:pic>
        <p:nvPicPr>
          <p:cNvPr descr="A simulation of the dark matter distribution in the universe 13.6 billion years ago" id="643" name="Google Shape;643;p54"/>
          <p:cNvPicPr preferRelativeResize="0"/>
          <p:nvPr/>
        </p:nvPicPr>
        <p:blipFill rotWithShape="1">
          <a:blip r:embed="rId5">
            <a:alphaModFix/>
          </a:blip>
          <a:srcRect b="0" l="0" r="0" t="0"/>
          <a:stretch/>
        </p:blipFill>
        <p:spPr>
          <a:xfrm>
            <a:off x="7443382" y="1900075"/>
            <a:ext cx="4073594" cy="3057849"/>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41"/>
                                        </p:tgtEl>
                                        <p:attrNameLst>
                                          <p:attrName>style.visibility</p:attrName>
                                        </p:attrNameLst>
                                      </p:cBhvr>
                                      <p:to>
                                        <p:strVal val="visible"/>
                                      </p:to>
                                    </p:set>
                                    <p:animEffect filter="fade" transition="in">
                                      <p:cBhvr>
                                        <p:cTn dur="4257"/>
                                        <p:tgtEl>
                                          <p:spTgt spid="6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55"/>
          <p:cNvSpPr/>
          <p:nvPr/>
        </p:nvSpPr>
        <p:spPr>
          <a:xfrm>
            <a:off x="3769257" y="5210351"/>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49" name="Google Shape;649;p55">
            <a:hlinkClick action="ppaction://hlinksldjump" r:id="rId3"/>
          </p:cNvPr>
          <p:cNvSpPr txBox="1"/>
          <p:nvPr/>
        </p:nvSpPr>
        <p:spPr>
          <a:xfrm>
            <a:off x="3883739" y="5198131"/>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650" name="Google Shape;650;p55"/>
          <p:cNvSpPr txBox="1"/>
          <p:nvPr/>
        </p:nvSpPr>
        <p:spPr>
          <a:xfrm>
            <a:off x="409572" y="2388284"/>
            <a:ext cx="11372850" cy="175432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Denna okända kraft är orsaken till accelerationen av universums expansion.</a:t>
            </a:r>
            <a:endParaRPr b="0" i="0" sz="5400" u="none" cap="none" strike="noStrike">
              <a:solidFill>
                <a:schemeClr val="lt1"/>
              </a:solidFill>
              <a:latin typeface="Arial"/>
              <a:ea typeface="Arial"/>
              <a:cs typeface="Arial"/>
              <a:sym typeface="Arial"/>
            </a:endParaRPr>
          </a:p>
        </p:txBody>
      </p:sp>
      <p:pic>
        <p:nvPicPr>
          <p:cNvPr id="651" name="Google Shape;651;p55"/>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51"/>
                                        </p:tgtEl>
                                        <p:attrNameLst>
                                          <p:attrName>style.visibility</p:attrName>
                                        </p:attrNameLst>
                                      </p:cBhvr>
                                      <p:to>
                                        <p:strVal val="visible"/>
                                      </p:to>
                                    </p:set>
                                    <p:animEffect filter="fade" transition="in">
                                      <p:cBhvr>
                                        <p:cTn dur="5000"/>
                                        <p:tgtEl>
                                          <p:spTgt spid="6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56"/>
          <p:cNvSpPr txBox="1"/>
          <p:nvPr/>
        </p:nvSpPr>
        <p:spPr>
          <a:xfrm>
            <a:off x="4862916" y="5289841"/>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$ 600</a:t>
            </a:r>
            <a:endParaRPr b="0" i="0" sz="1400" u="none" cap="none" strike="noStrike">
              <a:solidFill>
                <a:srgbClr val="000000"/>
              </a:solidFill>
              <a:latin typeface="Arial"/>
              <a:ea typeface="Arial"/>
              <a:cs typeface="Arial"/>
              <a:sym typeface="Arial"/>
            </a:endParaRPr>
          </a:p>
        </p:txBody>
      </p:sp>
      <p:sp>
        <p:nvSpPr>
          <p:cNvPr id="657" name="Google Shape;657;p56">
            <a:hlinkClick action="ppaction://hlinksldjump" r:id="rId3"/>
          </p:cNvPr>
          <p:cNvSpPr txBox="1"/>
          <p:nvPr/>
        </p:nvSpPr>
        <p:spPr>
          <a:xfrm>
            <a:off x="1954037" y="208255"/>
            <a:ext cx="8283921" cy="181588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t/>
            </a:r>
            <a:endParaRPr b="0" i="0" sz="4000" u="none" cap="none" strike="noStrike">
              <a:solidFill>
                <a:schemeClr val="lt1"/>
              </a:solidFill>
              <a:latin typeface="Arial"/>
              <a:ea typeface="Arial"/>
              <a:cs typeface="Arial"/>
              <a:sym typeface="Arial"/>
            </a:endParaRPr>
          </a:p>
        </p:txBody>
      </p:sp>
      <p:pic>
        <p:nvPicPr>
          <p:cNvPr id="658" name="Google Shape;658;p56"/>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659" name="Google Shape;659;p56"/>
          <p:cNvSpPr txBox="1"/>
          <p:nvPr/>
        </p:nvSpPr>
        <p:spPr>
          <a:xfrm>
            <a:off x="347161" y="2778050"/>
            <a:ext cx="7353802"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0"/>
              <a:buFont typeface="Arial"/>
              <a:buNone/>
            </a:pPr>
            <a:r>
              <a:rPr b="0" i="0" lang="de-AT" sz="6000" u="none" cap="none" strike="noStrike">
                <a:solidFill>
                  <a:schemeClr val="lt1"/>
                </a:solidFill>
                <a:latin typeface="Arial"/>
                <a:ea typeface="Arial"/>
                <a:cs typeface="Arial"/>
                <a:sym typeface="Arial"/>
              </a:rPr>
              <a:t>Vad är mörk energi?</a:t>
            </a:r>
            <a:endParaRPr b="0" i="0" sz="6000" u="none" cap="none" strike="noStrike">
              <a:solidFill>
                <a:schemeClr val="dk1"/>
              </a:solidFill>
              <a:latin typeface="Calibri"/>
              <a:ea typeface="Calibri"/>
              <a:cs typeface="Calibri"/>
              <a:sym typeface="Calibri"/>
            </a:endParaRPr>
          </a:p>
        </p:txBody>
      </p:sp>
      <p:pic>
        <p:nvPicPr>
          <p:cNvPr descr="What is dark energy?" id="660" name="Google Shape;660;p56"/>
          <p:cNvPicPr preferRelativeResize="0"/>
          <p:nvPr/>
        </p:nvPicPr>
        <p:blipFill rotWithShape="1">
          <a:blip r:embed="rId5">
            <a:alphaModFix/>
          </a:blip>
          <a:srcRect b="0" l="0" r="0" t="0"/>
          <a:stretch/>
        </p:blipFill>
        <p:spPr>
          <a:xfrm>
            <a:off x="7452485" y="2090676"/>
            <a:ext cx="4110034" cy="2664672"/>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58"/>
                                        </p:tgtEl>
                                        <p:attrNameLst>
                                          <p:attrName>style.visibility</p:attrName>
                                        </p:attrNameLst>
                                      </p:cBhvr>
                                      <p:to>
                                        <p:strVal val="visible"/>
                                      </p:to>
                                    </p:set>
                                    <p:animEffect filter="fade" transition="in">
                                      <p:cBhvr>
                                        <p:cTn dur="4257"/>
                                        <p:tgtEl>
                                          <p:spTgt spid="6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57"/>
          <p:cNvSpPr/>
          <p:nvPr/>
        </p:nvSpPr>
        <p:spPr>
          <a:xfrm>
            <a:off x="3769257" y="5140629"/>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66" name="Google Shape;666;p57">
            <a:hlinkClick action="ppaction://hlinksldjump" r:id="rId3"/>
          </p:cNvPr>
          <p:cNvSpPr txBox="1"/>
          <p:nvPr/>
        </p:nvSpPr>
        <p:spPr>
          <a:xfrm>
            <a:off x="3883739" y="5128409"/>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667" name="Google Shape;667;p57"/>
          <p:cNvSpPr txBox="1"/>
          <p:nvPr/>
        </p:nvSpPr>
        <p:spPr>
          <a:xfrm>
            <a:off x="1" y="1299928"/>
            <a:ext cx="12191999" cy="34163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Denna teori beskriver universums slut, och säger att allt kommer att dras isär tills distansen mellan partiklar ökar oändligt mycket.</a:t>
            </a:r>
            <a:endParaRPr b="0" i="0" sz="5400" u="none" cap="none" strike="noStrike">
              <a:solidFill>
                <a:schemeClr val="lt1"/>
              </a:solidFill>
              <a:latin typeface="Arial"/>
              <a:ea typeface="Arial"/>
              <a:cs typeface="Arial"/>
              <a:sym typeface="Arial"/>
            </a:endParaRPr>
          </a:p>
        </p:txBody>
      </p:sp>
      <p:pic>
        <p:nvPicPr>
          <p:cNvPr id="668" name="Google Shape;668;p57"/>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68"/>
                                        </p:tgtEl>
                                        <p:attrNameLst>
                                          <p:attrName>style.visibility</p:attrName>
                                        </p:attrNameLst>
                                      </p:cBhvr>
                                      <p:to>
                                        <p:strVal val="visible"/>
                                      </p:to>
                                    </p:set>
                                    <p:animEffect filter="fade" transition="in">
                                      <p:cBhvr>
                                        <p:cTn dur="5000"/>
                                        <p:tgtEl>
                                          <p:spTgt spid="6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58"/>
          <p:cNvSpPr txBox="1"/>
          <p:nvPr/>
        </p:nvSpPr>
        <p:spPr>
          <a:xfrm>
            <a:off x="4862916" y="5289841"/>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$ 800</a:t>
            </a:r>
            <a:endParaRPr b="0" i="0" sz="1400" u="none" cap="none" strike="noStrike">
              <a:solidFill>
                <a:srgbClr val="000000"/>
              </a:solidFill>
              <a:latin typeface="Arial"/>
              <a:ea typeface="Arial"/>
              <a:cs typeface="Arial"/>
              <a:sym typeface="Arial"/>
            </a:endParaRPr>
          </a:p>
        </p:txBody>
      </p:sp>
      <p:sp>
        <p:nvSpPr>
          <p:cNvPr id="674" name="Google Shape;674;p58">
            <a:hlinkClick action="ppaction://hlinksldjump" r:id="rId3"/>
          </p:cNvPr>
          <p:cNvSpPr txBox="1"/>
          <p:nvPr/>
        </p:nvSpPr>
        <p:spPr>
          <a:xfrm>
            <a:off x="1954037" y="208255"/>
            <a:ext cx="8283921" cy="29238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000"/>
              <a:buFont typeface="Arial"/>
              <a:buNone/>
            </a:pPr>
            <a:r>
              <a:t/>
            </a:r>
            <a:endParaRPr b="0" i="0" sz="40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200"/>
              <a:buFont typeface="Arial"/>
              <a:buNone/>
            </a:pPr>
            <a:r>
              <a:t/>
            </a:r>
            <a:endParaRPr b="1" i="0" sz="7200" u="none" cap="none" strike="noStrike">
              <a:solidFill>
                <a:schemeClr val="lt1"/>
              </a:solidFill>
              <a:latin typeface="Arial"/>
              <a:ea typeface="Arial"/>
              <a:cs typeface="Arial"/>
              <a:sym typeface="Arial"/>
            </a:endParaRPr>
          </a:p>
        </p:txBody>
      </p:sp>
      <p:pic>
        <p:nvPicPr>
          <p:cNvPr id="675" name="Google Shape;675;p58"/>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676" name="Google Shape;676;p58"/>
          <p:cNvSpPr txBox="1"/>
          <p:nvPr/>
        </p:nvSpPr>
        <p:spPr>
          <a:xfrm>
            <a:off x="474325" y="2967325"/>
            <a:ext cx="7235100" cy="1015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0"/>
              <a:buFont typeface="Arial"/>
              <a:buNone/>
            </a:pPr>
            <a:r>
              <a:rPr b="0" i="0" lang="de-AT" sz="6000" u="none" cap="none" strike="noStrike">
                <a:solidFill>
                  <a:schemeClr val="lt1"/>
                </a:solidFill>
                <a:latin typeface="Arial"/>
                <a:ea typeface="Arial"/>
                <a:cs typeface="Arial"/>
                <a:sym typeface="Arial"/>
              </a:rPr>
              <a:t>Vad är The Big Rip?</a:t>
            </a:r>
            <a:endParaRPr b="0" i="0" sz="6000" u="none" cap="none" strike="noStrike">
              <a:solidFill>
                <a:schemeClr val="dk1"/>
              </a:solidFill>
              <a:latin typeface="Calibri"/>
              <a:ea typeface="Calibri"/>
              <a:cs typeface="Calibri"/>
              <a:sym typeface="Calibri"/>
            </a:endParaRPr>
          </a:p>
        </p:txBody>
      </p:sp>
      <p:pic>
        <p:nvPicPr>
          <p:cNvPr descr="Tearing Apart the Universe | American Scientist" id="677" name="Google Shape;677;p58"/>
          <p:cNvPicPr preferRelativeResize="0"/>
          <p:nvPr/>
        </p:nvPicPr>
        <p:blipFill rotWithShape="1">
          <a:blip r:embed="rId5">
            <a:alphaModFix/>
          </a:blip>
          <a:srcRect b="0" l="64139" r="0" t="47391"/>
          <a:stretch/>
        </p:blipFill>
        <p:spPr>
          <a:xfrm>
            <a:off x="8478077" y="1971873"/>
            <a:ext cx="2739473" cy="3006587"/>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75"/>
                                        </p:tgtEl>
                                        <p:attrNameLst>
                                          <p:attrName>style.visibility</p:attrName>
                                        </p:attrNameLst>
                                      </p:cBhvr>
                                      <p:to>
                                        <p:strVal val="visible"/>
                                      </p:to>
                                    </p:set>
                                    <p:animEffect filter="fade" transition="in">
                                      <p:cBhvr>
                                        <p:cTn dur="4257"/>
                                        <p:tgtEl>
                                          <p:spTgt spid="6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59"/>
          <p:cNvSpPr/>
          <p:nvPr/>
        </p:nvSpPr>
        <p:spPr>
          <a:xfrm>
            <a:off x="3769257" y="5294845"/>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83" name="Google Shape;683;p59">
            <a:hlinkClick action="ppaction://hlinksldjump" r:id="rId3"/>
          </p:cNvPr>
          <p:cNvSpPr txBox="1"/>
          <p:nvPr/>
        </p:nvSpPr>
        <p:spPr>
          <a:xfrm>
            <a:off x="3883739" y="5282625"/>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684" name="Google Shape;684;p59"/>
          <p:cNvSpPr txBox="1"/>
          <p:nvPr/>
        </p:nvSpPr>
        <p:spPr>
          <a:xfrm>
            <a:off x="798221" y="1751192"/>
            <a:ext cx="10595552" cy="25853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Denna teori beskriver universums slut, och säger att den kommer dra ihop sig till en singularitet. </a:t>
            </a:r>
            <a:endParaRPr b="0" i="0" sz="5400" u="none" cap="none" strike="noStrike">
              <a:solidFill>
                <a:schemeClr val="lt1"/>
              </a:solidFill>
              <a:latin typeface="Arial"/>
              <a:ea typeface="Arial"/>
              <a:cs typeface="Arial"/>
              <a:sym typeface="Arial"/>
            </a:endParaRPr>
          </a:p>
        </p:txBody>
      </p:sp>
      <p:pic>
        <p:nvPicPr>
          <p:cNvPr id="685" name="Google Shape;685;p59"/>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85"/>
                                        </p:tgtEl>
                                        <p:attrNameLst>
                                          <p:attrName>style.visibility</p:attrName>
                                        </p:attrNameLst>
                                      </p:cBhvr>
                                      <p:to>
                                        <p:strVal val="visible"/>
                                      </p:to>
                                    </p:set>
                                    <p:animEffect filter="fade" transition="in">
                                      <p:cBhvr>
                                        <p:cTn dur="5000"/>
                                        <p:tgtEl>
                                          <p:spTgt spid="6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9" name="Shape 689"/>
        <p:cNvGrpSpPr/>
        <p:nvPr/>
      </p:nvGrpSpPr>
      <p:grpSpPr>
        <a:xfrm>
          <a:off x="0" y="0"/>
          <a:ext cx="0" cy="0"/>
          <a:chOff x="0" y="0"/>
          <a:chExt cx="0" cy="0"/>
        </a:xfrm>
      </p:grpSpPr>
      <p:sp>
        <p:nvSpPr>
          <p:cNvPr id="690" name="Google Shape;690;p60"/>
          <p:cNvSpPr txBox="1"/>
          <p:nvPr/>
        </p:nvSpPr>
        <p:spPr>
          <a:xfrm>
            <a:off x="4642919" y="5443800"/>
            <a:ext cx="2906162"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$ 1000</a:t>
            </a:r>
            <a:endParaRPr b="0" i="0" sz="1400" u="none" cap="none" strike="noStrike">
              <a:solidFill>
                <a:srgbClr val="000000"/>
              </a:solidFill>
              <a:latin typeface="Arial"/>
              <a:ea typeface="Arial"/>
              <a:cs typeface="Arial"/>
              <a:sym typeface="Arial"/>
            </a:endParaRPr>
          </a:p>
        </p:txBody>
      </p:sp>
      <p:sp>
        <p:nvSpPr>
          <p:cNvPr id="691" name="Google Shape;691;p60">
            <a:hlinkClick action="ppaction://hlinksldjump" r:id="rId3"/>
          </p:cNvPr>
          <p:cNvSpPr txBox="1"/>
          <p:nvPr/>
        </p:nvSpPr>
        <p:spPr>
          <a:xfrm>
            <a:off x="1176716" y="398537"/>
            <a:ext cx="9838568" cy="23083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200"/>
              <a:buFont typeface="Arial"/>
              <a:buNone/>
            </a:pPr>
            <a:r>
              <a:t/>
            </a:r>
            <a:endParaRPr b="1" i="0" sz="7200" u="sng" cap="none" strike="noStrike">
              <a:solidFill>
                <a:schemeClr val="lt1"/>
              </a:solidFill>
              <a:latin typeface="Arial"/>
              <a:ea typeface="Arial"/>
              <a:cs typeface="Arial"/>
              <a:sym typeface="Arial"/>
            </a:endParaRPr>
          </a:p>
        </p:txBody>
      </p:sp>
      <p:pic>
        <p:nvPicPr>
          <p:cNvPr id="692" name="Google Shape;692;p60"/>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693" name="Google Shape;693;p60"/>
          <p:cNvSpPr txBox="1"/>
          <p:nvPr/>
        </p:nvSpPr>
        <p:spPr>
          <a:xfrm>
            <a:off x="272667" y="2921168"/>
            <a:ext cx="7258877"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0"/>
              <a:buFont typeface="Arial"/>
              <a:buNone/>
            </a:pPr>
            <a:r>
              <a:rPr b="0" i="0" lang="de-AT" sz="6000" u="none" cap="none" strike="noStrike">
                <a:solidFill>
                  <a:schemeClr val="lt1"/>
                </a:solidFill>
                <a:latin typeface="Arial"/>
                <a:ea typeface="Arial"/>
                <a:cs typeface="Arial"/>
                <a:sym typeface="Arial"/>
              </a:rPr>
              <a:t>Vad är The Big Crunch?</a:t>
            </a:r>
            <a:endParaRPr b="0" i="0" sz="6000" u="none" cap="none" strike="noStrike">
              <a:solidFill>
                <a:schemeClr val="dk1"/>
              </a:solidFill>
              <a:latin typeface="Calibri"/>
              <a:ea typeface="Calibri"/>
              <a:cs typeface="Calibri"/>
              <a:sym typeface="Calibri"/>
            </a:endParaRPr>
          </a:p>
        </p:txBody>
      </p:sp>
      <p:pic>
        <p:nvPicPr>
          <p:cNvPr descr="Tearing Apart the Universe | American Scientist" id="694" name="Google Shape;694;p60"/>
          <p:cNvPicPr preferRelativeResize="0"/>
          <p:nvPr/>
        </p:nvPicPr>
        <p:blipFill rotWithShape="1">
          <a:blip r:embed="rId5">
            <a:alphaModFix/>
          </a:blip>
          <a:srcRect b="0" l="0" r="64356" t="49124"/>
          <a:stretch/>
        </p:blipFill>
        <p:spPr>
          <a:xfrm>
            <a:off x="7911960" y="2222621"/>
            <a:ext cx="2722908" cy="2907472"/>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92"/>
                                        </p:tgtEl>
                                        <p:attrNameLst>
                                          <p:attrName>style.visibility</p:attrName>
                                        </p:attrNameLst>
                                      </p:cBhvr>
                                      <p:to>
                                        <p:strVal val="visible"/>
                                      </p:to>
                                    </p:set>
                                    <p:animEffect filter="fade" transition="in">
                                      <p:cBhvr>
                                        <p:cTn dur="4257"/>
                                        <p:tgtEl>
                                          <p:spTgt spid="6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61"/>
          <p:cNvSpPr/>
          <p:nvPr/>
        </p:nvSpPr>
        <p:spPr>
          <a:xfrm>
            <a:off x="3769257" y="4947176"/>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00" name="Google Shape;700;p61">
            <a:hlinkClick action="ppaction://hlinksldjump" r:id="rId3"/>
          </p:cNvPr>
          <p:cNvSpPr txBox="1"/>
          <p:nvPr/>
        </p:nvSpPr>
        <p:spPr>
          <a:xfrm>
            <a:off x="3883739" y="4934956"/>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pic>
        <p:nvPicPr>
          <p:cNvPr id="701" name="Google Shape;701;p61"/>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
        <p:nvSpPr>
          <p:cNvPr id="702" name="Google Shape;702;p61"/>
          <p:cNvSpPr txBox="1"/>
          <p:nvPr/>
        </p:nvSpPr>
        <p:spPr>
          <a:xfrm>
            <a:off x="436790" y="861812"/>
            <a:ext cx="11201400" cy="3786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0" i="0" lang="de-AT" sz="4800" u="none" cap="none" strike="noStrike">
                <a:solidFill>
                  <a:schemeClr val="lt1"/>
                </a:solidFill>
                <a:latin typeface="Arial"/>
                <a:ea typeface="Arial"/>
                <a:cs typeface="Arial"/>
                <a:sym typeface="Arial"/>
              </a:rPr>
              <a:t>Filmen berättar om en färd till Saturnus, som har vidtagits av både mänskliga och en omänsklig astron</a:t>
            </a:r>
            <a:r>
              <a:rPr lang="de-AT" sz="4800">
                <a:solidFill>
                  <a:schemeClr val="lt1"/>
                </a:solidFill>
              </a:rPr>
              <a:t>a</a:t>
            </a:r>
            <a:r>
              <a:rPr b="0" i="0" lang="de-AT" sz="4800" u="none" cap="none" strike="noStrike">
                <a:solidFill>
                  <a:schemeClr val="lt1"/>
                </a:solidFill>
                <a:latin typeface="Arial"/>
                <a:ea typeface="Arial"/>
                <a:cs typeface="Arial"/>
                <a:sym typeface="Arial"/>
              </a:rPr>
              <a:t>ut, efter upptäckten av ett objekt som har påverkat mänskligheten sedan länge sedan.</a:t>
            </a:r>
            <a:endParaRPr b="0" i="0" sz="48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01"/>
                                        </p:tgtEl>
                                        <p:attrNameLst>
                                          <p:attrName>style.visibility</p:attrName>
                                        </p:attrNameLst>
                                      </p:cBhvr>
                                      <p:to>
                                        <p:strVal val="visible"/>
                                      </p:to>
                                    </p:set>
                                    <p:animEffect filter="fade" transition="in">
                                      <p:cBhvr>
                                        <p:cTn dur="5000"/>
                                        <p:tgtEl>
                                          <p:spTgt spid="7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62"/>
          <p:cNvSpPr txBox="1"/>
          <p:nvPr/>
        </p:nvSpPr>
        <p:spPr>
          <a:xfrm>
            <a:off x="4862916" y="5161300"/>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$ 200</a:t>
            </a:r>
            <a:endParaRPr b="0" i="0" sz="1400" u="none" cap="none" strike="noStrike">
              <a:solidFill>
                <a:srgbClr val="000000"/>
              </a:solidFill>
              <a:latin typeface="Arial"/>
              <a:ea typeface="Arial"/>
              <a:cs typeface="Arial"/>
              <a:sym typeface="Arial"/>
            </a:endParaRPr>
          </a:p>
        </p:txBody>
      </p:sp>
      <p:sp>
        <p:nvSpPr>
          <p:cNvPr id="708" name="Google Shape;708;p62">
            <a:hlinkClick action="ppaction://hlinksldjump" r:id="rId3"/>
          </p:cNvPr>
          <p:cNvSpPr txBox="1"/>
          <p:nvPr/>
        </p:nvSpPr>
        <p:spPr>
          <a:xfrm>
            <a:off x="-130948" y="504379"/>
            <a:ext cx="12453891" cy="193899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800"/>
              <a:buFont typeface="Arial"/>
              <a:buNone/>
            </a:pPr>
            <a:r>
              <a:t/>
            </a:r>
            <a:endParaRPr b="1" i="0" sz="4800" u="none" cap="none" strike="noStrike">
              <a:solidFill>
                <a:schemeClr val="lt1"/>
              </a:solidFill>
              <a:latin typeface="Arial"/>
              <a:ea typeface="Arial"/>
              <a:cs typeface="Arial"/>
              <a:sym typeface="Arial"/>
            </a:endParaRPr>
          </a:p>
        </p:txBody>
      </p:sp>
      <p:pic>
        <p:nvPicPr>
          <p:cNvPr id="709" name="Google Shape;709;p62"/>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710" name="Google Shape;710;p62">
            <a:hlinkClick action="ppaction://hlinksldjump" r:id="rId5"/>
          </p:cNvPr>
          <p:cNvSpPr txBox="1"/>
          <p:nvPr/>
        </p:nvSpPr>
        <p:spPr>
          <a:xfrm>
            <a:off x="1061370" y="475090"/>
            <a:ext cx="7939736" cy="393954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t/>
            </a:r>
            <a:endParaRPr b="1" i="0" sz="7200" u="sng"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0"/>
              <a:buFont typeface="Arial"/>
              <a:buNone/>
            </a:pPr>
            <a:r>
              <a:rPr b="0" i="0" lang="de-AT" sz="70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Vad är 2001: A Space Odyssey?</a:t>
            </a:r>
            <a:endParaRPr b="0" i="0" sz="1400" u="none" cap="none" strike="noStrike">
              <a:solidFill>
                <a:srgbClr val="000000"/>
              </a:solidFill>
              <a:latin typeface="Arial"/>
              <a:ea typeface="Arial"/>
              <a:cs typeface="Arial"/>
              <a:sym typeface="Arial"/>
            </a:endParaRPr>
          </a:p>
        </p:txBody>
      </p:sp>
      <p:pic>
        <p:nvPicPr>
          <p:cNvPr descr="2001: A Space Odyssey (1968) - IMDb" id="711" name="Google Shape;711;p62"/>
          <p:cNvPicPr preferRelativeResize="0"/>
          <p:nvPr/>
        </p:nvPicPr>
        <p:blipFill rotWithShape="1">
          <a:blip r:embed="rId6">
            <a:alphaModFix/>
          </a:blip>
          <a:srcRect b="0" l="0" r="0" t="0"/>
          <a:stretch/>
        </p:blipFill>
        <p:spPr>
          <a:xfrm>
            <a:off x="8319052" y="1715118"/>
            <a:ext cx="2546488" cy="3771282"/>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09"/>
                                        </p:tgtEl>
                                        <p:attrNameLst>
                                          <p:attrName>style.visibility</p:attrName>
                                        </p:attrNameLst>
                                      </p:cBhvr>
                                      <p:to>
                                        <p:strVal val="visible"/>
                                      </p:to>
                                    </p:set>
                                    <p:animEffect filter="fade" transition="in">
                                      <p:cBhvr>
                                        <p:cTn dur="4257"/>
                                        <p:tgtEl>
                                          <p:spTgt spid="7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p63"/>
          <p:cNvSpPr/>
          <p:nvPr/>
        </p:nvSpPr>
        <p:spPr>
          <a:xfrm>
            <a:off x="3769257" y="5091223"/>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17" name="Google Shape;717;p63">
            <a:hlinkClick action="ppaction://hlinksldjump" r:id="rId3"/>
          </p:cNvPr>
          <p:cNvSpPr txBox="1"/>
          <p:nvPr/>
        </p:nvSpPr>
        <p:spPr>
          <a:xfrm>
            <a:off x="3883739" y="5079003"/>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718" name="Google Shape;718;p63"/>
          <p:cNvSpPr txBox="1"/>
          <p:nvPr/>
        </p:nvSpPr>
        <p:spPr>
          <a:xfrm>
            <a:off x="497605" y="1194222"/>
            <a:ext cx="11196900" cy="3047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0" i="0" lang="de-AT" sz="4800" u="none" cap="none" strike="noStrike">
                <a:solidFill>
                  <a:schemeClr val="lt1"/>
                </a:solidFill>
                <a:latin typeface="Arial"/>
                <a:ea typeface="Arial"/>
                <a:cs typeface="Arial"/>
                <a:sym typeface="Arial"/>
              </a:rPr>
              <a:t>Filmen handlar om Jorden, långt i framtiden när den har blivit obebodlig, och mänskligheten försöker hitta en ny planet att leva på.</a:t>
            </a:r>
            <a:endParaRPr b="0" i="0" sz="4800" u="none" cap="none" strike="noStrike">
              <a:solidFill>
                <a:schemeClr val="lt1"/>
              </a:solidFill>
              <a:latin typeface="Arial"/>
              <a:ea typeface="Arial"/>
              <a:cs typeface="Arial"/>
              <a:sym typeface="Arial"/>
            </a:endParaRPr>
          </a:p>
        </p:txBody>
      </p:sp>
      <p:pic>
        <p:nvPicPr>
          <p:cNvPr id="719" name="Google Shape;719;p63"/>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19"/>
                                        </p:tgtEl>
                                        <p:attrNameLst>
                                          <p:attrName>style.visibility</p:attrName>
                                        </p:attrNameLst>
                                      </p:cBhvr>
                                      <p:to>
                                        <p:strVal val="visible"/>
                                      </p:to>
                                    </p:set>
                                    <p:animEffect filter="fade" transition="in">
                                      <p:cBhvr>
                                        <p:cTn dur="5000"/>
                                        <p:tgtEl>
                                          <p:spTgt spid="7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sp>
        <p:nvSpPr>
          <p:cNvPr id="724" name="Google Shape;724;p64"/>
          <p:cNvSpPr txBox="1"/>
          <p:nvPr/>
        </p:nvSpPr>
        <p:spPr>
          <a:xfrm>
            <a:off x="4862917" y="5544368"/>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$ 400</a:t>
            </a:r>
            <a:endParaRPr b="0" i="0" sz="1400" u="none" cap="none" strike="noStrike">
              <a:solidFill>
                <a:srgbClr val="000000"/>
              </a:solidFill>
              <a:latin typeface="Arial"/>
              <a:ea typeface="Arial"/>
              <a:cs typeface="Arial"/>
              <a:sym typeface="Arial"/>
            </a:endParaRPr>
          </a:p>
        </p:txBody>
      </p:sp>
      <p:sp>
        <p:nvSpPr>
          <p:cNvPr id="725" name="Google Shape;725;p64">
            <a:hlinkClick action="ppaction://hlinksldjump" r:id="rId3"/>
          </p:cNvPr>
          <p:cNvSpPr txBox="1"/>
          <p:nvPr/>
        </p:nvSpPr>
        <p:spPr>
          <a:xfrm>
            <a:off x="570401" y="676568"/>
            <a:ext cx="11051196" cy="338554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200"/>
              <a:buFont typeface="Arial"/>
              <a:buNone/>
            </a:pPr>
            <a:r>
              <a:t/>
            </a:r>
            <a:endParaRPr b="1" i="0" sz="72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0"/>
              <a:buFont typeface="Arial"/>
              <a:buNone/>
            </a:pPr>
            <a:r>
              <a:t/>
            </a:r>
            <a:endParaRPr b="0" i="0" sz="7000" u="none" cap="none" strike="noStrike">
              <a:solidFill>
                <a:schemeClr val="lt1"/>
              </a:solidFill>
              <a:latin typeface="Arial"/>
              <a:ea typeface="Arial"/>
              <a:cs typeface="Arial"/>
              <a:sym typeface="Arial"/>
            </a:endParaRPr>
          </a:p>
        </p:txBody>
      </p:sp>
      <p:pic>
        <p:nvPicPr>
          <p:cNvPr id="726" name="Google Shape;726;p64"/>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727" name="Google Shape;727;p64">
            <a:hlinkClick action="ppaction://hlinksldjump" r:id="rId5"/>
          </p:cNvPr>
          <p:cNvSpPr txBox="1"/>
          <p:nvPr/>
        </p:nvSpPr>
        <p:spPr>
          <a:xfrm>
            <a:off x="407747" y="953567"/>
            <a:ext cx="12453891" cy="310854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t/>
            </a:r>
            <a:endParaRPr b="1" i="0" sz="7200" u="sng"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0"/>
              <a:buFont typeface="Arial"/>
              <a:buNone/>
            </a:pPr>
            <a:r>
              <a:rPr b="0" i="0" lang="de-AT" sz="70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Vad är Interstellar?</a:t>
            </a:r>
            <a:endParaRPr b="0" i="0" sz="1400" u="none" cap="none" strike="noStrike">
              <a:solidFill>
                <a:srgbClr val="000000"/>
              </a:solidFill>
              <a:latin typeface="Arial"/>
              <a:ea typeface="Arial"/>
              <a:cs typeface="Arial"/>
              <a:sym typeface="Arial"/>
            </a:endParaRPr>
          </a:p>
        </p:txBody>
      </p:sp>
      <p:pic>
        <p:nvPicPr>
          <p:cNvPr descr="Interstellar (Movie Review)" id="728" name="Google Shape;728;p64"/>
          <p:cNvPicPr preferRelativeResize="0"/>
          <p:nvPr/>
        </p:nvPicPr>
        <p:blipFill rotWithShape="1">
          <a:blip r:embed="rId6">
            <a:alphaModFix/>
          </a:blip>
          <a:srcRect b="0" l="0" r="0" t="0"/>
          <a:stretch/>
        </p:blipFill>
        <p:spPr>
          <a:xfrm>
            <a:off x="6679096" y="2228436"/>
            <a:ext cx="4608442" cy="2880276"/>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26"/>
                                        </p:tgtEl>
                                        <p:attrNameLst>
                                          <p:attrName>style.visibility</p:attrName>
                                        </p:attrNameLst>
                                      </p:cBhvr>
                                      <p:to>
                                        <p:strVal val="visible"/>
                                      </p:to>
                                    </p:set>
                                    <p:animEffect filter="fade" transition="in">
                                      <p:cBhvr>
                                        <p:cTn dur="4257"/>
                                        <p:tgtEl>
                                          <p:spTgt spid="7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65"/>
          <p:cNvSpPr/>
          <p:nvPr/>
        </p:nvSpPr>
        <p:spPr>
          <a:xfrm>
            <a:off x="3769259" y="5702225"/>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35" name="Google Shape;735;p65">
            <a:hlinkClick action="ppaction://hlinksldjump" r:id="rId3"/>
          </p:cNvPr>
          <p:cNvSpPr txBox="1"/>
          <p:nvPr/>
        </p:nvSpPr>
        <p:spPr>
          <a:xfrm>
            <a:off x="3883741" y="5690005"/>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736" name="Google Shape;736;p65"/>
          <p:cNvSpPr txBox="1"/>
          <p:nvPr/>
        </p:nvSpPr>
        <p:spPr>
          <a:xfrm>
            <a:off x="229593" y="1274501"/>
            <a:ext cx="11732812" cy="378565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0" i="0" lang="de-AT" sz="4800" u="none" cap="none" strike="noStrike">
                <a:solidFill>
                  <a:schemeClr val="lt1"/>
                </a:solidFill>
                <a:latin typeface="Arial"/>
                <a:ea typeface="Arial"/>
                <a:cs typeface="Arial"/>
                <a:sym typeface="Arial"/>
              </a:rPr>
              <a:t>En klassisk film som handlar om att besättningen av ett rymdskepp får en nödsignal från en främmande planet. Däremot, konsekvenserna detta får, kommer vara utomjordiskt skrämmande.</a:t>
            </a:r>
            <a:endParaRPr b="0" i="0" sz="4800" u="none" cap="none" strike="noStrike">
              <a:solidFill>
                <a:schemeClr val="lt1"/>
              </a:solidFill>
              <a:latin typeface="Arial"/>
              <a:ea typeface="Arial"/>
              <a:cs typeface="Arial"/>
              <a:sym typeface="Arial"/>
            </a:endParaRPr>
          </a:p>
        </p:txBody>
      </p:sp>
      <p:pic>
        <p:nvPicPr>
          <p:cNvPr id="737" name="Google Shape;737;p65"/>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37"/>
                                        </p:tgtEl>
                                        <p:attrNameLst>
                                          <p:attrName>style.visibility</p:attrName>
                                        </p:attrNameLst>
                                      </p:cBhvr>
                                      <p:to>
                                        <p:strVal val="visible"/>
                                      </p:to>
                                    </p:set>
                                    <p:animEffect filter="fade" transition="in">
                                      <p:cBhvr>
                                        <p:cTn dur="5000"/>
                                        <p:tgtEl>
                                          <p:spTgt spid="7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sp>
        <p:nvSpPr>
          <p:cNvPr id="742" name="Google Shape;742;p66"/>
          <p:cNvSpPr txBox="1"/>
          <p:nvPr/>
        </p:nvSpPr>
        <p:spPr>
          <a:xfrm>
            <a:off x="4862916" y="5289841"/>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$ 600</a:t>
            </a:r>
            <a:endParaRPr b="0" i="0" sz="1400" u="none" cap="none" strike="noStrike">
              <a:solidFill>
                <a:srgbClr val="000000"/>
              </a:solidFill>
              <a:latin typeface="Arial"/>
              <a:ea typeface="Arial"/>
              <a:cs typeface="Arial"/>
              <a:sym typeface="Arial"/>
            </a:endParaRPr>
          </a:p>
        </p:txBody>
      </p:sp>
      <p:sp>
        <p:nvSpPr>
          <p:cNvPr id="743" name="Google Shape;743;p66">
            <a:hlinkClick action="ppaction://hlinksldjump" r:id="rId3"/>
          </p:cNvPr>
          <p:cNvSpPr txBox="1"/>
          <p:nvPr/>
        </p:nvSpPr>
        <p:spPr>
          <a:xfrm>
            <a:off x="1176714" y="552496"/>
            <a:ext cx="9838568"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p:txBody>
      </p:sp>
      <p:pic>
        <p:nvPicPr>
          <p:cNvPr id="744" name="Google Shape;744;p66"/>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745" name="Google Shape;745;p66">
            <a:hlinkClick action="ppaction://hlinksldjump" r:id="rId5"/>
          </p:cNvPr>
          <p:cNvSpPr txBox="1"/>
          <p:nvPr/>
        </p:nvSpPr>
        <p:spPr>
          <a:xfrm>
            <a:off x="1587507" y="1032757"/>
            <a:ext cx="12453891" cy="320087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t/>
            </a:r>
            <a:endParaRPr b="1" i="0" sz="7200" u="sng"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0"/>
              <a:buFont typeface="Arial"/>
              <a:buNone/>
            </a:pPr>
            <a:r>
              <a:rPr b="0" i="0" lang="de-AT" sz="70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Vad är Alien?</a:t>
            </a:r>
            <a:endParaRPr b="0" i="0" sz="1400" u="none" cap="none" strike="noStrike">
              <a:solidFill>
                <a:srgbClr val="000000"/>
              </a:solidFill>
              <a:latin typeface="Arial"/>
              <a:ea typeface="Arial"/>
              <a:cs typeface="Arial"/>
              <a:sym typeface="Arial"/>
            </a:endParaRPr>
          </a:p>
        </p:txBody>
      </p:sp>
      <p:pic>
        <p:nvPicPr>
          <p:cNvPr descr="Alien (1979) - IMDb" id="746" name="Google Shape;746;p66"/>
          <p:cNvPicPr preferRelativeResize="0"/>
          <p:nvPr/>
        </p:nvPicPr>
        <p:blipFill rotWithShape="1">
          <a:blip r:embed="rId6">
            <a:alphaModFix/>
          </a:blip>
          <a:srcRect b="0" l="0" r="0" t="0"/>
          <a:stretch/>
        </p:blipFill>
        <p:spPr>
          <a:xfrm>
            <a:off x="7592528" y="1432866"/>
            <a:ext cx="2889663" cy="4364806"/>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44"/>
                                        </p:tgtEl>
                                        <p:attrNameLst>
                                          <p:attrName>style.visibility</p:attrName>
                                        </p:attrNameLst>
                                      </p:cBhvr>
                                      <p:to>
                                        <p:strVal val="visible"/>
                                      </p:to>
                                    </p:set>
                                    <p:animEffect filter="fade" transition="in">
                                      <p:cBhvr>
                                        <p:cTn dur="4257"/>
                                        <p:tgtEl>
                                          <p:spTgt spid="7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p67"/>
          <p:cNvSpPr/>
          <p:nvPr/>
        </p:nvSpPr>
        <p:spPr>
          <a:xfrm>
            <a:off x="3769257" y="4942406"/>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52" name="Google Shape;752;p67">
            <a:hlinkClick action="ppaction://hlinksldjump" r:id="rId3"/>
          </p:cNvPr>
          <p:cNvSpPr txBox="1"/>
          <p:nvPr/>
        </p:nvSpPr>
        <p:spPr>
          <a:xfrm>
            <a:off x="3883739" y="4930186"/>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753" name="Google Shape;753;p67"/>
          <p:cNvSpPr txBox="1"/>
          <p:nvPr/>
        </p:nvSpPr>
        <p:spPr>
          <a:xfrm>
            <a:off x="280997" y="1115115"/>
            <a:ext cx="11630100" cy="3786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0" i="0" lang="de-AT" sz="4800" u="none" cap="none" strike="noStrike">
                <a:solidFill>
                  <a:schemeClr val="lt1"/>
                </a:solidFill>
                <a:latin typeface="Arial"/>
                <a:ea typeface="Arial"/>
                <a:cs typeface="Arial"/>
                <a:sym typeface="Arial"/>
              </a:rPr>
              <a:t>En rastlös tonåring reser över universum som en skeppsgosse på ett rymdskepp. Senare får han reda på att en av hans vänner är faktiskt en pirat som tänker genomföra ett myteri.</a:t>
            </a:r>
            <a:endParaRPr b="0" i="0" sz="4800" u="none" cap="none" strike="noStrike">
              <a:solidFill>
                <a:schemeClr val="lt1"/>
              </a:solidFill>
              <a:latin typeface="Arial"/>
              <a:ea typeface="Arial"/>
              <a:cs typeface="Arial"/>
              <a:sym typeface="Arial"/>
            </a:endParaRPr>
          </a:p>
        </p:txBody>
      </p:sp>
      <p:pic>
        <p:nvPicPr>
          <p:cNvPr id="754" name="Google Shape;754;p67"/>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54"/>
                                        </p:tgtEl>
                                        <p:attrNameLst>
                                          <p:attrName>style.visibility</p:attrName>
                                        </p:attrNameLst>
                                      </p:cBhvr>
                                      <p:to>
                                        <p:strVal val="visible"/>
                                      </p:to>
                                    </p:set>
                                    <p:animEffect filter="fade" transition="in">
                                      <p:cBhvr>
                                        <p:cTn dur="5000"/>
                                        <p:tgtEl>
                                          <p:spTgt spid="7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68"/>
          <p:cNvSpPr txBox="1"/>
          <p:nvPr/>
        </p:nvSpPr>
        <p:spPr>
          <a:xfrm>
            <a:off x="4862916" y="5195251"/>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$ 800</a:t>
            </a:r>
            <a:endParaRPr b="0" i="0" sz="1400" u="none" cap="none" strike="noStrike">
              <a:solidFill>
                <a:srgbClr val="000000"/>
              </a:solidFill>
              <a:latin typeface="Arial"/>
              <a:ea typeface="Arial"/>
              <a:cs typeface="Arial"/>
              <a:sym typeface="Arial"/>
            </a:endParaRPr>
          </a:p>
        </p:txBody>
      </p:sp>
      <p:sp>
        <p:nvSpPr>
          <p:cNvPr id="760" name="Google Shape;760;p68">
            <a:hlinkClick action="ppaction://hlinksldjump" r:id="rId3"/>
          </p:cNvPr>
          <p:cNvSpPr txBox="1"/>
          <p:nvPr/>
        </p:nvSpPr>
        <p:spPr>
          <a:xfrm>
            <a:off x="1176714" y="647086"/>
            <a:ext cx="9838568"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p:txBody>
      </p:sp>
      <p:pic>
        <p:nvPicPr>
          <p:cNvPr id="761" name="Google Shape;761;p68"/>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762" name="Google Shape;762;p68">
            <a:hlinkClick action="ppaction://hlinksldjump" r:id="rId5"/>
          </p:cNvPr>
          <p:cNvSpPr txBox="1"/>
          <p:nvPr/>
        </p:nvSpPr>
        <p:spPr>
          <a:xfrm>
            <a:off x="384872" y="955833"/>
            <a:ext cx="12453891" cy="320087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t/>
            </a:r>
            <a:endParaRPr b="1" i="0" sz="7200" u="sng"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0"/>
              <a:buFont typeface="Arial"/>
              <a:buNone/>
            </a:pPr>
            <a:r>
              <a:rPr b="0" i="0" lang="de-AT" sz="70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Vad är Treasure Planet?</a:t>
            </a:r>
            <a:endParaRPr b="0" i="0" sz="1400" u="none" cap="none" strike="noStrike">
              <a:solidFill>
                <a:srgbClr val="000000"/>
              </a:solidFill>
              <a:latin typeface="Arial"/>
              <a:ea typeface="Arial"/>
              <a:cs typeface="Arial"/>
              <a:sym typeface="Arial"/>
            </a:endParaRPr>
          </a:p>
        </p:txBody>
      </p:sp>
      <p:pic>
        <p:nvPicPr>
          <p:cNvPr descr="Treasure Planet | Disney Movies" id="763" name="Google Shape;763;p68"/>
          <p:cNvPicPr preferRelativeResize="0"/>
          <p:nvPr/>
        </p:nvPicPr>
        <p:blipFill rotWithShape="1">
          <a:blip r:embed="rId6">
            <a:alphaModFix/>
          </a:blip>
          <a:srcRect b="0" l="0" r="0" t="0"/>
          <a:stretch/>
        </p:blipFill>
        <p:spPr>
          <a:xfrm>
            <a:off x="8189255" y="1464041"/>
            <a:ext cx="2826027" cy="4239041"/>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61"/>
                                        </p:tgtEl>
                                        <p:attrNameLst>
                                          <p:attrName>style.visibility</p:attrName>
                                        </p:attrNameLst>
                                      </p:cBhvr>
                                      <p:to>
                                        <p:strVal val="visible"/>
                                      </p:to>
                                    </p:set>
                                    <p:animEffect filter="fade" transition="in">
                                      <p:cBhvr>
                                        <p:cTn dur="4257"/>
                                        <p:tgtEl>
                                          <p:spTgt spid="7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69"/>
          <p:cNvSpPr/>
          <p:nvPr/>
        </p:nvSpPr>
        <p:spPr>
          <a:xfrm>
            <a:off x="3769257" y="5798196"/>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69" name="Google Shape;769;p69">
            <a:hlinkClick action="ppaction://hlinksldjump" r:id="rId3"/>
          </p:cNvPr>
          <p:cNvSpPr txBox="1"/>
          <p:nvPr/>
        </p:nvSpPr>
        <p:spPr>
          <a:xfrm>
            <a:off x="3883739" y="5785976"/>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770" name="Google Shape;770;p69"/>
          <p:cNvSpPr txBox="1"/>
          <p:nvPr/>
        </p:nvSpPr>
        <p:spPr>
          <a:xfrm>
            <a:off x="623884" y="1074687"/>
            <a:ext cx="10944225" cy="526297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0" i="0" lang="de-AT" sz="4800" u="none" cap="none" strike="noStrike">
                <a:solidFill>
                  <a:schemeClr val="lt1"/>
                </a:solidFill>
                <a:latin typeface="Arial"/>
                <a:ea typeface="Arial"/>
                <a:cs typeface="Arial"/>
                <a:sym typeface="Arial"/>
              </a:rPr>
              <a:t>En astronaut vidtar ett farligt uppdrag tvärs över solsystemet för att avslöja sanningen om hans försvunna pappa och en mängd konstiga strömstörningar. Namnet på filmen är också en AU-fras.</a:t>
            </a:r>
            <a:endParaRPr b="0" i="0" sz="4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800"/>
              <a:buFont typeface="Arial"/>
              <a:buNone/>
            </a:pPr>
            <a:br>
              <a:rPr b="0" i="0" lang="de-AT" sz="4800" u="none" cap="none" strike="noStrike">
                <a:solidFill>
                  <a:schemeClr val="dk1"/>
                </a:solidFill>
                <a:latin typeface="Calibri"/>
                <a:ea typeface="Calibri"/>
                <a:cs typeface="Calibri"/>
                <a:sym typeface="Calibri"/>
              </a:rPr>
            </a:br>
            <a:endParaRPr b="0" i="0" sz="4800" u="none" cap="none" strike="noStrike">
              <a:solidFill>
                <a:schemeClr val="lt1"/>
              </a:solidFill>
              <a:latin typeface="Arial"/>
              <a:ea typeface="Arial"/>
              <a:cs typeface="Arial"/>
              <a:sym typeface="Arial"/>
            </a:endParaRPr>
          </a:p>
        </p:txBody>
      </p:sp>
      <p:pic>
        <p:nvPicPr>
          <p:cNvPr id="771" name="Google Shape;771;p69"/>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71"/>
                                        </p:tgtEl>
                                        <p:attrNameLst>
                                          <p:attrName>style.visibility</p:attrName>
                                        </p:attrNameLst>
                                      </p:cBhvr>
                                      <p:to>
                                        <p:strVal val="visible"/>
                                      </p:to>
                                    </p:set>
                                    <p:animEffect filter="fade" transition="in">
                                      <p:cBhvr>
                                        <p:cTn dur="5000"/>
                                        <p:tgtEl>
                                          <p:spTgt spid="7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sp>
        <p:nvSpPr>
          <p:cNvPr id="776" name="Google Shape;776;p70"/>
          <p:cNvSpPr txBox="1"/>
          <p:nvPr/>
        </p:nvSpPr>
        <p:spPr>
          <a:xfrm>
            <a:off x="4642919" y="5675024"/>
            <a:ext cx="2906162"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$ 1000</a:t>
            </a:r>
            <a:endParaRPr b="0" i="0" sz="1400" u="none" cap="none" strike="noStrike">
              <a:solidFill>
                <a:srgbClr val="000000"/>
              </a:solidFill>
              <a:latin typeface="Arial"/>
              <a:ea typeface="Arial"/>
              <a:cs typeface="Arial"/>
              <a:sym typeface="Arial"/>
            </a:endParaRPr>
          </a:p>
        </p:txBody>
      </p:sp>
      <p:sp>
        <p:nvSpPr>
          <p:cNvPr id="777" name="Google Shape;777;p70">
            <a:hlinkClick action="ppaction://hlinksldjump" r:id="rId3"/>
          </p:cNvPr>
          <p:cNvSpPr txBox="1"/>
          <p:nvPr/>
        </p:nvSpPr>
        <p:spPr>
          <a:xfrm>
            <a:off x="0" y="827543"/>
            <a:ext cx="12192000" cy="221599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pic>
        <p:nvPicPr>
          <p:cNvPr id="778" name="Google Shape;778;p70"/>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779" name="Google Shape;779;p70">
            <a:hlinkClick action="ppaction://hlinksldjump" r:id="rId5"/>
          </p:cNvPr>
          <p:cNvSpPr txBox="1"/>
          <p:nvPr/>
        </p:nvSpPr>
        <p:spPr>
          <a:xfrm>
            <a:off x="384872" y="1041558"/>
            <a:ext cx="12453891" cy="320087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t/>
            </a:r>
            <a:endParaRPr b="1" i="0" sz="7200" u="sng"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0"/>
              <a:buFont typeface="Arial"/>
              <a:buNone/>
            </a:pPr>
            <a:r>
              <a:rPr b="0" i="0" lang="de-AT" sz="70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Vad är Ad Astra?</a:t>
            </a:r>
            <a:endParaRPr b="0" i="0" sz="1400" u="none" cap="none" strike="noStrike">
              <a:solidFill>
                <a:srgbClr val="000000"/>
              </a:solidFill>
              <a:latin typeface="Arial"/>
              <a:ea typeface="Arial"/>
              <a:cs typeface="Arial"/>
              <a:sym typeface="Arial"/>
            </a:endParaRPr>
          </a:p>
        </p:txBody>
      </p:sp>
      <p:pic>
        <p:nvPicPr>
          <p:cNvPr descr="Ad Astra (2019) - IMDb" id="780" name="Google Shape;780;p70"/>
          <p:cNvPicPr preferRelativeResize="0"/>
          <p:nvPr/>
        </p:nvPicPr>
        <p:blipFill rotWithShape="1">
          <a:blip r:embed="rId6">
            <a:alphaModFix/>
          </a:blip>
          <a:srcRect b="0" l="0" r="0" t="0"/>
          <a:stretch/>
        </p:blipFill>
        <p:spPr>
          <a:xfrm>
            <a:off x="8085056" y="1577727"/>
            <a:ext cx="2968487" cy="4452730"/>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78"/>
                                        </p:tgtEl>
                                        <p:attrNameLst>
                                          <p:attrName>style.visibility</p:attrName>
                                        </p:attrNameLst>
                                      </p:cBhvr>
                                      <p:to>
                                        <p:strVal val="visible"/>
                                      </p:to>
                                    </p:set>
                                    <p:animEffect filter="fade" transition="in">
                                      <p:cBhvr>
                                        <p:cTn dur="4257"/>
                                        <p:tgtEl>
                                          <p:spTgt spid="7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71"/>
          <p:cNvSpPr/>
          <p:nvPr/>
        </p:nvSpPr>
        <p:spPr>
          <a:xfrm>
            <a:off x="3769257" y="5682586"/>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86" name="Google Shape;786;p71">
            <a:hlinkClick action="ppaction://hlinksldjump" r:id="rId3"/>
          </p:cNvPr>
          <p:cNvSpPr txBox="1"/>
          <p:nvPr/>
        </p:nvSpPr>
        <p:spPr>
          <a:xfrm>
            <a:off x="3883739" y="5670366"/>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787" name="Google Shape;787;p71"/>
          <p:cNvSpPr txBox="1"/>
          <p:nvPr/>
        </p:nvSpPr>
        <p:spPr>
          <a:xfrm>
            <a:off x="328982" y="2585091"/>
            <a:ext cx="11732812"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 Detta objekt är våran närmaste stjärna.</a:t>
            </a:r>
            <a:endParaRPr b="0" i="0" sz="5400" u="none" cap="none" strike="noStrike">
              <a:solidFill>
                <a:schemeClr val="lt1"/>
              </a:solidFill>
              <a:latin typeface="Arial"/>
              <a:ea typeface="Arial"/>
              <a:cs typeface="Arial"/>
              <a:sym typeface="Arial"/>
            </a:endParaRPr>
          </a:p>
        </p:txBody>
      </p:sp>
      <p:pic>
        <p:nvPicPr>
          <p:cNvPr id="788" name="Google Shape;788;p71"/>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88"/>
                                        </p:tgtEl>
                                        <p:attrNameLst>
                                          <p:attrName>style.visibility</p:attrName>
                                        </p:attrNameLst>
                                      </p:cBhvr>
                                      <p:to>
                                        <p:strVal val="visible"/>
                                      </p:to>
                                    </p:set>
                                    <p:animEffect filter="fade" transition="in">
                                      <p:cBhvr>
                                        <p:cTn dur="5000"/>
                                        <p:tgtEl>
                                          <p:spTgt spid="7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sp>
        <p:nvSpPr>
          <p:cNvPr id="793" name="Google Shape;793;p72"/>
          <p:cNvSpPr txBox="1"/>
          <p:nvPr/>
        </p:nvSpPr>
        <p:spPr>
          <a:xfrm>
            <a:off x="4862916" y="5161300"/>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$ 200</a:t>
            </a:r>
            <a:endParaRPr b="0" i="0" sz="1400" u="none" cap="none" strike="noStrike">
              <a:solidFill>
                <a:srgbClr val="000000"/>
              </a:solidFill>
              <a:latin typeface="Arial"/>
              <a:ea typeface="Arial"/>
              <a:cs typeface="Arial"/>
              <a:sym typeface="Arial"/>
            </a:endParaRPr>
          </a:p>
        </p:txBody>
      </p:sp>
      <p:sp>
        <p:nvSpPr>
          <p:cNvPr id="794" name="Google Shape;794;p72">
            <a:hlinkClick action="ppaction://hlinksldjump" r:id="rId3"/>
          </p:cNvPr>
          <p:cNvSpPr txBox="1"/>
          <p:nvPr/>
        </p:nvSpPr>
        <p:spPr>
          <a:xfrm>
            <a:off x="0" y="681037"/>
            <a:ext cx="12192000" cy="23083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Svaret:</a:t>
            </a:r>
            <a:endParaRPr b="1" i="0" sz="72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200"/>
              <a:buFont typeface="Arial"/>
              <a:buNone/>
            </a:pPr>
            <a:r>
              <a:t/>
            </a:r>
            <a:endParaRPr b="1" i="0" sz="7200" u="sng" cap="none" strike="noStrike">
              <a:solidFill>
                <a:schemeClr val="lt1"/>
              </a:solidFill>
              <a:latin typeface="Arial"/>
              <a:ea typeface="Arial"/>
              <a:cs typeface="Arial"/>
              <a:sym typeface="Arial"/>
            </a:endParaRPr>
          </a:p>
        </p:txBody>
      </p:sp>
      <p:pic>
        <p:nvPicPr>
          <p:cNvPr id="795" name="Google Shape;795;p72"/>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796" name="Google Shape;796;p72">
            <a:hlinkClick action="ppaction://hlinksldjump" r:id="rId5"/>
          </p:cNvPr>
          <p:cNvSpPr txBox="1"/>
          <p:nvPr/>
        </p:nvSpPr>
        <p:spPr>
          <a:xfrm>
            <a:off x="577515" y="792395"/>
            <a:ext cx="12453891" cy="310854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t/>
            </a:r>
            <a:endParaRPr b="1" i="0" sz="7200" u="sng"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0"/>
              <a:buFont typeface="Arial"/>
              <a:buNone/>
            </a:pPr>
            <a:r>
              <a:rPr b="0" i="0" lang="de-AT" sz="70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Vad är Solen?</a:t>
            </a:r>
            <a:endParaRPr b="0" i="0" sz="1400" u="none" cap="none" strike="noStrike">
              <a:solidFill>
                <a:srgbClr val="000000"/>
              </a:solidFill>
              <a:latin typeface="Arial"/>
              <a:ea typeface="Arial"/>
              <a:cs typeface="Arial"/>
              <a:sym typeface="Arial"/>
            </a:endParaRPr>
          </a:p>
        </p:txBody>
      </p:sp>
      <p:pic>
        <p:nvPicPr>
          <p:cNvPr descr="Sun" id="797" name="Google Shape;797;p72"/>
          <p:cNvPicPr preferRelativeResize="0"/>
          <p:nvPr/>
        </p:nvPicPr>
        <p:blipFill rotWithShape="1">
          <a:blip r:embed="rId6">
            <a:alphaModFix/>
          </a:blip>
          <a:srcRect b="0" l="0" r="0" t="0"/>
          <a:stretch/>
        </p:blipFill>
        <p:spPr>
          <a:xfrm>
            <a:off x="6695089" y="2240024"/>
            <a:ext cx="4331547" cy="2921276"/>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795"/>
                                        </p:tgtEl>
                                        <p:attrNameLst>
                                          <p:attrName>style.visibility</p:attrName>
                                        </p:attrNameLst>
                                      </p:cBhvr>
                                      <p:to>
                                        <p:strVal val="visible"/>
                                      </p:to>
                                    </p:set>
                                    <p:animEffect filter="fade" transition="in">
                                      <p:cBhvr>
                                        <p:cTn dur="4257"/>
                                        <p:tgtEl>
                                          <p:spTgt spid="7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sp>
        <p:nvSpPr>
          <p:cNvPr id="802" name="Google Shape;802;p73"/>
          <p:cNvSpPr/>
          <p:nvPr/>
        </p:nvSpPr>
        <p:spPr>
          <a:xfrm>
            <a:off x="3769257" y="5251661"/>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03" name="Google Shape;803;p73">
            <a:hlinkClick action="ppaction://hlinksldjump" r:id="rId3"/>
          </p:cNvPr>
          <p:cNvSpPr txBox="1"/>
          <p:nvPr/>
        </p:nvSpPr>
        <p:spPr>
          <a:xfrm>
            <a:off x="3883739" y="5239441"/>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804" name="Google Shape;804;p73"/>
          <p:cNvSpPr txBox="1"/>
          <p:nvPr/>
        </p:nvSpPr>
        <p:spPr>
          <a:xfrm>
            <a:off x="436790" y="1675236"/>
            <a:ext cx="11320725" cy="25853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Denna konstellation är en av de mest igenkända, och är även känd som “jägaren”.</a:t>
            </a:r>
            <a:endParaRPr b="0" i="0" sz="5400" u="none" cap="none" strike="noStrike">
              <a:solidFill>
                <a:schemeClr val="lt1"/>
              </a:solidFill>
              <a:latin typeface="Arial"/>
              <a:ea typeface="Arial"/>
              <a:cs typeface="Arial"/>
              <a:sym typeface="Arial"/>
            </a:endParaRPr>
          </a:p>
        </p:txBody>
      </p:sp>
      <p:pic>
        <p:nvPicPr>
          <p:cNvPr id="805" name="Google Shape;805;p73"/>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05"/>
                                        </p:tgtEl>
                                        <p:attrNameLst>
                                          <p:attrName>style.visibility</p:attrName>
                                        </p:attrNameLst>
                                      </p:cBhvr>
                                      <p:to>
                                        <p:strVal val="visible"/>
                                      </p:to>
                                    </p:set>
                                    <p:animEffect filter="fade" transition="in">
                                      <p:cBhvr>
                                        <p:cTn dur="5000"/>
                                        <p:tgtEl>
                                          <p:spTgt spid="8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74"/>
          <p:cNvSpPr txBox="1"/>
          <p:nvPr/>
        </p:nvSpPr>
        <p:spPr>
          <a:xfrm>
            <a:off x="4862917" y="5544368"/>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$ 400</a:t>
            </a:r>
            <a:endParaRPr b="0" i="0" sz="1400" u="none" cap="none" strike="noStrike">
              <a:solidFill>
                <a:srgbClr val="000000"/>
              </a:solidFill>
              <a:latin typeface="Arial"/>
              <a:ea typeface="Arial"/>
              <a:cs typeface="Arial"/>
              <a:sym typeface="Arial"/>
            </a:endParaRPr>
          </a:p>
        </p:txBody>
      </p:sp>
      <p:sp>
        <p:nvSpPr>
          <p:cNvPr id="811" name="Google Shape;811;p74">
            <a:hlinkClick action="ppaction://hlinksldjump" r:id="rId3"/>
          </p:cNvPr>
          <p:cNvSpPr txBox="1"/>
          <p:nvPr/>
        </p:nvSpPr>
        <p:spPr>
          <a:xfrm>
            <a:off x="0" y="676568"/>
            <a:ext cx="12192000"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Svaret:</a:t>
            </a:r>
            <a:endParaRPr b="1" i="0" sz="7200" u="sng" cap="none" strike="noStrike">
              <a:solidFill>
                <a:schemeClr val="lt1"/>
              </a:solidFill>
              <a:latin typeface="Arial"/>
              <a:ea typeface="Arial"/>
              <a:cs typeface="Arial"/>
              <a:sym typeface="Arial"/>
            </a:endParaRPr>
          </a:p>
        </p:txBody>
      </p:sp>
      <p:pic>
        <p:nvPicPr>
          <p:cNvPr id="812" name="Google Shape;812;p74"/>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813" name="Google Shape;813;p74">
            <a:hlinkClick action="ppaction://hlinksldjump" r:id="rId5"/>
          </p:cNvPr>
          <p:cNvSpPr txBox="1"/>
          <p:nvPr/>
        </p:nvSpPr>
        <p:spPr>
          <a:xfrm>
            <a:off x="1627264" y="956032"/>
            <a:ext cx="12453891" cy="310854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t/>
            </a:r>
            <a:endParaRPr b="1" i="0" sz="7200" u="sng"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0"/>
              <a:buFont typeface="Arial"/>
              <a:buNone/>
            </a:pPr>
            <a:r>
              <a:rPr b="0" i="0" lang="de-AT" sz="70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Vad är Orion?</a:t>
            </a:r>
            <a:endParaRPr b="0" i="0" sz="1400" u="none" cap="none" strike="noStrike">
              <a:solidFill>
                <a:srgbClr val="000000"/>
              </a:solidFill>
              <a:latin typeface="Arial"/>
              <a:ea typeface="Arial"/>
              <a:cs typeface="Arial"/>
              <a:sym typeface="Arial"/>
            </a:endParaRPr>
          </a:p>
        </p:txBody>
      </p:sp>
      <p:pic>
        <p:nvPicPr>
          <p:cNvPr descr="Orion | Hunter, Giant, Constellation | Britannica" id="814" name="Google Shape;814;p74"/>
          <p:cNvPicPr preferRelativeResize="0"/>
          <p:nvPr/>
        </p:nvPicPr>
        <p:blipFill rotWithShape="1">
          <a:blip r:embed="rId6">
            <a:alphaModFix/>
          </a:blip>
          <a:srcRect b="0" l="0" r="0" t="0"/>
          <a:stretch/>
        </p:blipFill>
        <p:spPr>
          <a:xfrm>
            <a:off x="7713954" y="1639957"/>
            <a:ext cx="3043984" cy="4054890"/>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12"/>
                                        </p:tgtEl>
                                        <p:attrNameLst>
                                          <p:attrName>style.visibility</p:attrName>
                                        </p:attrNameLst>
                                      </p:cBhvr>
                                      <p:to>
                                        <p:strVal val="visible"/>
                                      </p:to>
                                    </p:set>
                                    <p:animEffect filter="fade" transition="in">
                                      <p:cBhvr>
                                        <p:cTn dur="4257"/>
                                        <p:tgtEl>
                                          <p:spTgt spid="8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sp>
        <p:nvSpPr>
          <p:cNvPr id="819" name="Google Shape;819;p75"/>
          <p:cNvSpPr/>
          <p:nvPr/>
        </p:nvSpPr>
        <p:spPr>
          <a:xfrm>
            <a:off x="2844491" y="2287646"/>
            <a:ext cx="6503017" cy="2282707"/>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20" name="Google Shape;820;p75">
            <a:hlinkClick action="ppaction://hlinksldjump" r:id="rId3"/>
          </p:cNvPr>
          <p:cNvSpPr txBox="1"/>
          <p:nvPr/>
        </p:nvSpPr>
        <p:spPr>
          <a:xfrm>
            <a:off x="3043699" y="2151726"/>
            <a:ext cx="6303809" cy="255454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0"/>
              <a:buFont typeface="Arial"/>
              <a:buNone/>
            </a:pPr>
            <a:r>
              <a:rPr b="1" i="0" lang="de-AT" sz="8000" u="none" cap="none" strike="noStrike">
                <a:solidFill>
                  <a:srgbClr val="0047D6"/>
                </a:solidFill>
                <a:latin typeface="Arial"/>
                <a:ea typeface="Arial"/>
                <a:cs typeface="Arial"/>
                <a:sym typeface="Arial"/>
              </a:rPr>
              <a:t>DAILY DOUBLE</a:t>
            </a:r>
            <a:endParaRPr b="0" i="0" sz="1400" u="none" cap="none" strike="noStrike">
              <a:solidFill>
                <a:srgbClr val="000000"/>
              </a:solidFill>
              <a:latin typeface="Arial"/>
              <a:ea typeface="Arial"/>
              <a:cs typeface="Arial"/>
              <a:sym typeface="Arial"/>
            </a:endParaRPr>
          </a:p>
        </p:txBody>
      </p:sp>
      <p:pic>
        <p:nvPicPr>
          <p:cNvPr id="821" name="Google Shape;821;p75"/>
          <p:cNvPicPr preferRelativeResize="0"/>
          <p:nvPr/>
        </p:nvPicPr>
        <p:blipFill rotWithShape="1">
          <a:blip r:embed="rId4">
            <a:alphaModFix/>
          </a:blip>
          <a:srcRect b="0" l="0" r="0" t="0"/>
          <a:stretch/>
        </p:blipFill>
        <p:spPr>
          <a:xfrm>
            <a:off x="-926962" y="199782"/>
            <a:ext cx="487363" cy="48736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21"/>
                                        </p:tgtEl>
                                        <p:attrNameLst>
                                          <p:attrName>style.visibility</p:attrName>
                                        </p:attrNameLst>
                                      </p:cBhvr>
                                      <p:to>
                                        <p:strVal val="visible"/>
                                      </p:to>
                                    </p:set>
                                    <p:animEffect filter="fade" transition="in">
                                      <p:cBhvr>
                                        <p:cTn dur="1152"/>
                                        <p:tgtEl>
                                          <p:spTgt spid="8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5" name="Shape 825"/>
        <p:cNvGrpSpPr/>
        <p:nvPr/>
      </p:nvGrpSpPr>
      <p:grpSpPr>
        <a:xfrm>
          <a:off x="0" y="0"/>
          <a:ext cx="0" cy="0"/>
          <a:chOff x="0" y="0"/>
          <a:chExt cx="0" cy="0"/>
        </a:xfrm>
      </p:grpSpPr>
      <p:sp>
        <p:nvSpPr>
          <p:cNvPr id="826" name="Google Shape;826;p76"/>
          <p:cNvSpPr/>
          <p:nvPr/>
        </p:nvSpPr>
        <p:spPr>
          <a:xfrm>
            <a:off x="3769257" y="5599024"/>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27" name="Google Shape;827;p76">
            <a:hlinkClick action="ppaction://hlinksldjump" r:id="rId3"/>
          </p:cNvPr>
          <p:cNvSpPr txBox="1"/>
          <p:nvPr/>
        </p:nvSpPr>
        <p:spPr>
          <a:xfrm>
            <a:off x="3883739" y="5586804"/>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828" name="Google Shape;828;p76"/>
          <p:cNvSpPr txBox="1"/>
          <p:nvPr/>
        </p:nvSpPr>
        <p:spPr>
          <a:xfrm>
            <a:off x="229591" y="2217039"/>
            <a:ext cx="11732700" cy="2124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0" i="0" lang="de-AT" sz="4400" u="none" cap="none" strike="noStrike">
                <a:solidFill>
                  <a:schemeClr val="lt1"/>
                </a:solidFill>
                <a:latin typeface="Arial"/>
                <a:ea typeface="Arial"/>
                <a:cs typeface="Arial"/>
                <a:sym typeface="Arial"/>
              </a:rPr>
              <a:t>Detta objekt är den ljusstarkaste objektet på stjärnhimlen, och väldigt lätt att känna igen. Även namnet på en AU-förening.</a:t>
            </a:r>
            <a:endParaRPr b="0" i="0" sz="4400" u="none" cap="none" strike="noStrike">
              <a:solidFill>
                <a:schemeClr val="lt1"/>
              </a:solidFill>
              <a:latin typeface="Arial"/>
              <a:ea typeface="Arial"/>
              <a:cs typeface="Arial"/>
              <a:sym typeface="Arial"/>
            </a:endParaRPr>
          </a:p>
        </p:txBody>
      </p:sp>
      <p:pic>
        <p:nvPicPr>
          <p:cNvPr id="829" name="Google Shape;829;p76"/>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29"/>
                                        </p:tgtEl>
                                        <p:attrNameLst>
                                          <p:attrName>style.visibility</p:attrName>
                                        </p:attrNameLst>
                                      </p:cBhvr>
                                      <p:to>
                                        <p:strVal val="visible"/>
                                      </p:to>
                                    </p:set>
                                    <p:animEffect filter="fade" transition="in">
                                      <p:cBhvr>
                                        <p:cTn dur="5000"/>
                                        <p:tgtEl>
                                          <p:spTgt spid="8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77"/>
          <p:cNvSpPr txBox="1"/>
          <p:nvPr/>
        </p:nvSpPr>
        <p:spPr>
          <a:xfrm>
            <a:off x="4862916" y="5289841"/>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$ 600</a:t>
            </a:r>
            <a:endParaRPr b="0" i="0" sz="1400" u="none" cap="none" strike="noStrike">
              <a:solidFill>
                <a:srgbClr val="000000"/>
              </a:solidFill>
              <a:latin typeface="Arial"/>
              <a:ea typeface="Arial"/>
              <a:cs typeface="Arial"/>
              <a:sym typeface="Arial"/>
            </a:endParaRPr>
          </a:p>
        </p:txBody>
      </p:sp>
      <p:sp>
        <p:nvSpPr>
          <p:cNvPr id="835" name="Google Shape;835;p77">
            <a:hlinkClick action="ppaction://hlinksldjump" r:id="rId3"/>
          </p:cNvPr>
          <p:cNvSpPr txBox="1"/>
          <p:nvPr/>
        </p:nvSpPr>
        <p:spPr>
          <a:xfrm>
            <a:off x="-388885" y="763273"/>
            <a:ext cx="12969766"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p:txBody>
      </p:sp>
      <p:pic>
        <p:nvPicPr>
          <p:cNvPr id="836" name="Google Shape;836;p77"/>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837" name="Google Shape;837;p77">
            <a:hlinkClick action="ppaction://hlinksldjump" r:id="rId5"/>
          </p:cNvPr>
          <p:cNvSpPr txBox="1"/>
          <p:nvPr/>
        </p:nvSpPr>
        <p:spPr>
          <a:xfrm>
            <a:off x="1835985" y="1053547"/>
            <a:ext cx="12453891" cy="310854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t/>
            </a:r>
            <a:endParaRPr b="1" i="0" sz="7200" u="sng"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0"/>
              <a:buFont typeface="Arial"/>
              <a:buNone/>
            </a:pPr>
            <a:r>
              <a:rPr b="0" i="0" lang="de-AT" sz="70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Vad är Sirius?</a:t>
            </a:r>
            <a:endParaRPr b="0" i="0" sz="1400" u="none" cap="none" strike="noStrike">
              <a:solidFill>
                <a:srgbClr val="000000"/>
              </a:solidFill>
              <a:latin typeface="Arial"/>
              <a:ea typeface="Arial"/>
              <a:cs typeface="Arial"/>
              <a:sym typeface="Arial"/>
            </a:endParaRPr>
          </a:p>
        </p:txBody>
      </p:sp>
      <p:pic>
        <p:nvPicPr>
          <p:cNvPr descr="Sirius, the Dog Star, Sits Glitteringly in the Night Sky This Week | Space" id="838" name="Google Shape;838;p77"/>
          <p:cNvPicPr preferRelativeResize="0"/>
          <p:nvPr/>
        </p:nvPicPr>
        <p:blipFill rotWithShape="1">
          <a:blip r:embed="rId6">
            <a:alphaModFix/>
          </a:blip>
          <a:srcRect b="0" l="0" r="0" t="0"/>
          <a:stretch/>
        </p:blipFill>
        <p:spPr>
          <a:xfrm>
            <a:off x="7890482" y="1808923"/>
            <a:ext cx="3110410" cy="3995530"/>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36"/>
                                        </p:tgtEl>
                                        <p:attrNameLst>
                                          <p:attrName>style.visibility</p:attrName>
                                        </p:attrNameLst>
                                      </p:cBhvr>
                                      <p:to>
                                        <p:strVal val="visible"/>
                                      </p:to>
                                    </p:set>
                                    <p:animEffect filter="fade" transition="in">
                                      <p:cBhvr>
                                        <p:cTn dur="4257"/>
                                        <p:tgtEl>
                                          <p:spTgt spid="8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78"/>
          <p:cNvSpPr/>
          <p:nvPr/>
        </p:nvSpPr>
        <p:spPr>
          <a:xfrm>
            <a:off x="3769257" y="5405254"/>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44" name="Google Shape;844;p78">
            <a:hlinkClick action="ppaction://hlinksldjump" r:id="rId3"/>
          </p:cNvPr>
          <p:cNvSpPr txBox="1"/>
          <p:nvPr/>
        </p:nvSpPr>
        <p:spPr>
          <a:xfrm>
            <a:off x="3883739" y="5393034"/>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845" name="Google Shape;845;p78"/>
          <p:cNvSpPr txBox="1"/>
          <p:nvPr/>
        </p:nvSpPr>
        <p:spPr>
          <a:xfrm>
            <a:off x="229591" y="1905388"/>
            <a:ext cx="11732812" cy="23083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0" i="0" lang="de-AT" sz="4800" u="none" cap="none" strike="noStrike">
                <a:solidFill>
                  <a:schemeClr val="lt1"/>
                </a:solidFill>
                <a:latin typeface="Arial"/>
                <a:ea typeface="Arial"/>
                <a:cs typeface="Arial"/>
                <a:sym typeface="Arial"/>
              </a:rPr>
              <a:t>Denna konstellation innehåller Karlavagnen. Det engelska namnet innehåller även namnet för en av AUs maskotar (enligt förrädare).</a:t>
            </a:r>
            <a:endParaRPr b="0" i="0" sz="1400" u="none" cap="none" strike="noStrike">
              <a:solidFill>
                <a:srgbClr val="000000"/>
              </a:solidFill>
              <a:latin typeface="Arial"/>
              <a:ea typeface="Arial"/>
              <a:cs typeface="Arial"/>
              <a:sym typeface="Arial"/>
            </a:endParaRPr>
          </a:p>
        </p:txBody>
      </p:sp>
      <p:pic>
        <p:nvPicPr>
          <p:cNvPr id="846" name="Google Shape;846;p78"/>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46"/>
                                        </p:tgtEl>
                                        <p:attrNameLst>
                                          <p:attrName>style.visibility</p:attrName>
                                        </p:attrNameLst>
                                      </p:cBhvr>
                                      <p:to>
                                        <p:strVal val="visible"/>
                                      </p:to>
                                    </p:set>
                                    <p:animEffect filter="fade" transition="in">
                                      <p:cBhvr>
                                        <p:cTn dur="5000"/>
                                        <p:tgtEl>
                                          <p:spTgt spid="8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p79"/>
          <p:cNvSpPr txBox="1"/>
          <p:nvPr/>
        </p:nvSpPr>
        <p:spPr>
          <a:xfrm>
            <a:off x="4862916" y="5289841"/>
            <a:ext cx="2466165"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$ 800</a:t>
            </a:r>
            <a:endParaRPr b="0" i="0" sz="1400" u="none" cap="none" strike="noStrike">
              <a:solidFill>
                <a:srgbClr val="000000"/>
              </a:solidFill>
              <a:latin typeface="Arial"/>
              <a:ea typeface="Arial"/>
              <a:cs typeface="Arial"/>
              <a:sym typeface="Arial"/>
            </a:endParaRPr>
          </a:p>
        </p:txBody>
      </p:sp>
      <p:sp>
        <p:nvSpPr>
          <p:cNvPr id="852" name="Google Shape;852;p79">
            <a:hlinkClick action="ppaction://hlinksldjump" r:id="rId3"/>
          </p:cNvPr>
          <p:cNvSpPr txBox="1"/>
          <p:nvPr/>
        </p:nvSpPr>
        <p:spPr>
          <a:xfrm>
            <a:off x="-388885" y="552496"/>
            <a:ext cx="12969766" cy="144655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t/>
            </a:r>
            <a:endParaRPr b="1" i="0" sz="1600" u="sng" cap="none" strike="noStrike">
              <a:solidFill>
                <a:schemeClr val="lt1"/>
              </a:solidFill>
              <a:latin typeface="Arial"/>
              <a:ea typeface="Arial"/>
              <a:cs typeface="Arial"/>
              <a:sym typeface="Arial"/>
            </a:endParaRPr>
          </a:p>
        </p:txBody>
      </p:sp>
      <p:pic>
        <p:nvPicPr>
          <p:cNvPr id="853" name="Google Shape;853;p79"/>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854" name="Google Shape;854;p79">
            <a:hlinkClick action="ppaction://hlinksldjump" r:id="rId5"/>
          </p:cNvPr>
          <p:cNvSpPr txBox="1"/>
          <p:nvPr/>
        </p:nvSpPr>
        <p:spPr>
          <a:xfrm>
            <a:off x="1352397" y="552500"/>
            <a:ext cx="5699700" cy="3940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t/>
            </a:r>
            <a:endParaRPr b="1" i="0" sz="7200" u="sng"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0"/>
              <a:buFont typeface="Arial"/>
              <a:buNone/>
            </a:pPr>
            <a:r>
              <a:rPr b="0" i="0" lang="de-AT" sz="70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Vad är Stora Björnen?</a:t>
            </a:r>
            <a:endParaRPr b="0" i="0" sz="1400" u="none" cap="none" strike="noStrike">
              <a:solidFill>
                <a:srgbClr val="000000"/>
              </a:solidFill>
              <a:latin typeface="Arial"/>
              <a:ea typeface="Arial"/>
              <a:cs typeface="Arial"/>
              <a:sym typeface="Arial"/>
            </a:endParaRPr>
          </a:p>
        </p:txBody>
      </p:sp>
      <p:pic>
        <p:nvPicPr>
          <p:cNvPr descr="Ursa Major Constellation • Quick &amp; easy • All worth knowing!" id="855" name="Google Shape;855;p79"/>
          <p:cNvPicPr preferRelativeResize="0"/>
          <p:nvPr/>
        </p:nvPicPr>
        <p:blipFill rotWithShape="1">
          <a:blip r:embed="rId6">
            <a:alphaModFix/>
          </a:blip>
          <a:srcRect b="0" l="0" r="0" t="0"/>
          <a:stretch/>
        </p:blipFill>
        <p:spPr>
          <a:xfrm>
            <a:off x="7164161" y="1999046"/>
            <a:ext cx="4284144" cy="2859909"/>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53"/>
                                        </p:tgtEl>
                                        <p:attrNameLst>
                                          <p:attrName>style.visibility</p:attrName>
                                        </p:attrNameLst>
                                      </p:cBhvr>
                                      <p:to>
                                        <p:strVal val="visible"/>
                                      </p:to>
                                    </p:set>
                                    <p:animEffect filter="fade" transition="in">
                                      <p:cBhvr>
                                        <p:cTn dur="4257"/>
                                        <p:tgtEl>
                                          <p:spTgt spid="8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sp>
        <p:nvSpPr>
          <p:cNvPr id="860" name="Google Shape;860;p80"/>
          <p:cNvSpPr/>
          <p:nvPr/>
        </p:nvSpPr>
        <p:spPr>
          <a:xfrm>
            <a:off x="3769257" y="5577481"/>
            <a:ext cx="4653481" cy="572555"/>
          </a:xfrm>
          <a:prstGeom prst="roundRect">
            <a:avLst>
              <a:gd fmla="val 50000" name="adj"/>
            </a:avLst>
          </a:prstGeom>
          <a:solidFill>
            <a:srgbClr val="FFFFFF"/>
          </a:solidFill>
          <a:ln cap="flat" cmpd="sng" w="28575">
            <a:solidFill>
              <a:srgbClr val="0031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61" name="Google Shape;861;p80">
            <a:hlinkClick action="ppaction://hlinksldjump" r:id="rId3"/>
          </p:cNvPr>
          <p:cNvSpPr txBox="1"/>
          <p:nvPr/>
        </p:nvSpPr>
        <p:spPr>
          <a:xfrm>
            <a:off x="3883739" y="5565261"/>
            <a:ext cx="4424516"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de-AT" sz="3200" u="none" cap="none" strike="noStrike">
                <a:solidFill>
                  <a:srgbClr val="0047D6"/>
                </a:solidFill>
                <a:latin typeface="Arial"/>
                <a:ea typeface="Arial"/>
                <a:cs typeface="Arial"/>
                <a:sym typeface="Arial"/>
              </a:rPr>
              <a:t>Svaret:</a:t>
            </a:r>
            <a:endParaRPr b="1" i="0" sz="3200" u="none" cap="none" strike="noStrike">
              <a:solidFill>
                <a:srgbClr val="0047D6"/>
              </a:solidFill>
              <a:latin typeface="Arial"/>
              <a:ea typeface="Arial"/>
              <a:cs typeface="Arial"/>
              <a:sym typeface="Arial"/>
            </a:endParaRPr>
          </a:p>
        </p:txBody>
      </p:sp>
      <p:sp>
        <p:nvSpPr>
          <p:cNvPr id="862" name="Google Shape;862;p80"/>
          <p:cNvSpPr txBox="1"/>
          <p:nvPr/>
        </p:nvSpPr>
        <p:spPr>
          <a:xfrm>
            <a:off x="917790" y="1681167"/>
            <a:ext cx="10773857" cy="25853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Denna typ av stjärna är vid slutet av sitt liv och har kollapsat till ett objekt med hög densitet.</a:t>
            </a:r>
            <a:endParaRPr b="0" i="0" sz="1400" u="none" cap="none" strike="noStrike">
              <a:solidFill>
                <a:srgbClr val="000000"/>
              </a:solidFill>
              <a:latin typeface="Arial"/>
              <a:ea typeface="Arial"/>
              <a:cs typeface="Arial"/>
              <a:sym typeface="Arial"/>
            </a:endParaRPr>
          </a:p>
        </p:txBody>
      </p:sp>
      <p:pic>
        <p:nvPicPr>
          <p:cNvPr id="863" name="Google Shape;863;p80"/>
          <p:cNvPicPr preferRelativeResize="0"/>
          <p:nvPr/>
        </p:nvPicPr>
        <p:blipFill rotWithShape="1">
          <a:blip r:embed="rId4">
            <a:alphaModFix/>
          </a:blip>
          <a:srcRect b="0" l="0" r="0" t="0"/>
          <a:stretch/>
        </p:blipFill>
        <p:spPr>
          <a:xfrm>
            <a:off x="202634" y="233567"/>
            <a:ext cx="468313" cy="46831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63"/>
                                        </p:tgtEl>
                                        <p:attrNameLst>
                                          <p:attrName>style.visibility</p:attrName>
                                        </p:attrNameLst>
                                      </p:cBhvr>
                                      <p:to>
                                        <p:strVal val="visible"/>
                                      </p:to>
                                    </p:set>
                                    <p:animEffect filter="fade" transition="in">
                                      <p:cBhvr>
                                        <p:cTn dur="5000"/>
                                        <p:tgtEl>
                                          <p:spTgt spid="8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7" name="Shape 867"/>
        <p:cNvGrpSpPr/>
        <p:nvPr/>
      </p:nvGrpSpPr>
      <p:grpSpPr>
        <a:xfrm>
          <a:off x="0" y="0"/>
          <a:ext cx="0" cy="0"/>
          <a:chOff x="0" y="0"/>
          <a:chExt cx="0" cy="0"/>
        </a:xfrm>
      </p:grpSpPr>
      <p:sp>
        <p:nvSpPr>
          <p:cNvPr id="868" name="Google Shape;868;p81"/>
          <p:cNvSpPr txBox="1"/>
          <p:nvPr/>
        </p:nvSpPr>
        <p:spPr>
          <a:xfrm>
            <a:off x="4642919" y="5303833"/>
            <a:ext cx="2906162" cy="101566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0" i="0" lang="de-AT" sz="6000" u="none" cap="none" strike="noStrike">
                <a:solidFill>
                  <a:srgbClr val="FFC000"/>
                </a:solidFill>
                <a:latin typeface="Acme"/>
                <a:ea typeface="Acme"/>
                <a:cs typeface="Acme"/>
                <a:sym typeface="Acme"/>
              </a:rPr>
              <a:t>$ 1000</a:t>
            </a:r>
            <a:endParaRPr b="0" i="0" sz="1400" u="none" cap="none" strike="noStrike">
              <a:solidFill>
                <a:srgbClr val="000000"/>
              </a:solidFill>
              <a:latin typeface="Arial"/>
              <a:ea typeface="Arial"/>
              <a:cs typeface="Arial"/>
              <a:sym typeface="Arial"/>
            </a:endParaRPr>
          </a:p>
        </p:txBody>
      </p:sp>
      <p:sp>
        <p:nvSpPr>
          <p:cNvPr id="869" name="Google Shape;869;p81">
            <a:hlinkClick action="ppaction://hlinksldjump" r:id="rId3"/>
          </p:cNvPr>
          <p:cNvSpPr txBox="1"/>
          <p:nvPr/>
        </p:nvSpPr>
        <p:spPr>
          <a:xfrm>
            <a:off x="-638789" y="442411"/>
            <a:ext cx="12969766"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rPr b="1" i="0" lang="de-AT" sz="7200" u="sng" cap="none" strike="noStrike">
                <a:solidFill>
                  <a:schemeClr val="lt1"/>
                </a:solidFill>
                <a:latin typeface="Arial"/>
                <a:ea typeface="Arial"/>
                <a:cs typeface="Arial"/>
                <a:sym typeface="Arial"/>
              </a:rPr>
              <a:t>Svar:</a:t>
            </a:r>
            <a:endParaRPr b="1" i="0" sz="7200" u="sng" cap="none" strike="noStrike">
              <a:solidFill>
                <a:schemeClr val="lt1"/>
              </a:solidFill>
              <a:latin typeface="Arial"/>
              <a:ea typeface="Arial"/>
              <a:cs typeface="Arial"/>
              <a:sym typeface="Arial"/>
            </a:endParaRPr>
          </a:p>
        </p:txBody>
      </p:sp>
      <p:pic>
        <p:nvPicPr>
          <p:cNvPr id="870" name="Google Shape;870;p81"/>
          <p:cNvPicPr preferRelativeResize="0"/>
          <p:nvPr/>
        </p:nvPicPr>
        <p:blipFill rotWithShape="1">
          <a:blip r:embed="rId4">
            <a:alphaModFix/>
          </a:blip>
          <a:srcRect b="0" l="0" r="0" t="0"/>
          <a:stretch/>
        </p:blipFill>
        <p:spPr>
          <a:xfrm>
            <a:off x="150716" y="208255"/>
            <a:ext cx="468313" cy="468313"/>
          </a:xfrm>
          <a:prstGeom prst="rect">
            <a:avLst/>
          </a:prstGeom>
          <a:noFill/>
          <a:ln>
            <a:noFill/>
          </a:ln>
        </p:spPr>
      </p:pic>
      <p:sp>
        <p:nvSpPr>
          <p:cNvPr id="871" name="Google Shape;871;p81">
            <a:hlinkClick action="ppaction://hlinksldjump" r:id="rId5"/>
          </p:cNvPr>
          <p:cNvSpPr txBox="1"/>
          <p:nvPr/>
        </p:nvSpPr>
        <p:spPr>
          <a:xfrm>
            <a:off x="1125425" y="569850"/>
            <a:ext cx="7582200" cy="3940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7200"/>
              <a:buFont typeface="Arial"/>
              <a:buNone/>
            </a:pPr>
            <a:r>
              <a:t/>
            </a:r>
            <a:endParaRPr b="1" i="0" sz="7200" u="sng"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000"/>
              <a:buFont typeface="Arial"/>
              <a:buNone/>
            </a:pPr>
            <a:r>
              <a:rPr b="0" i="0" lang="de-AT" sz="7000" u="none" cap="none" strike="noStrike">
                <a:solidFill>
                  <a:schemeClr val="lt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5400"/>
              <a:buFont typeface="Arial"/>
              <a:buNone/>
            </a:pPr>
            <a:r>
              <a:rPr b="0" i="0" lang="de-AT" sz="5400" u="none" cap="none" strike="noStrike">
                <a:solidFill>
                  <a:schemeClr val="lt1"/>
                </a:solidFill>
                <a:latin typeface="Arial"/>
                <a:ea typeface="Arial"/>
                <a:cs typeface="Arial"/>
                <a:sym typeface="Arial"/>
              </a:rPr>
              <a:t>Vad är en neutronstjärna?</a:t>
            </a:r>
            <a:endParaRPr b="0" i="0" sz="1400" u="none" cap="none" strike="noStrike">
              <a:solidFill>
                <a:srgbClr val="000000"/>
              </a:solidFill>
              <a:latin typeface="Arial"/>
              <a:ea typeface="Arial"/>
              <a:cs typeface="Arial"/>
              <a:sym typeface="Arial"/>
            </a:endParaRPr>
          </a:p>
        </p:txBody>
      </p:sp>
      <p:pic>
        <p:nvPicPr>
          <p:cNvPr descr="Neutronstjärna – Astronomisk Ungdom" id="872" name="Google Shape;872;p81"/>
          <p:cNvPicPr preferRelativeResize="0"/>
          <p:nvPr/>
        </p:nvPicPr>
        <p:blipFill rotWithShape="1">
          <a:blip r:embed="rId6">
            <a:alphaModFix/>
          </a:blip>
          <a:srcRect b="0" l="0" r="0" t="0"/>
          <a:stretch/>
        </p:blipFill>
        <p:spPr>
          <a:xfrm>
            <a:off x="7702824" y="2281996"/>
            <a:ext cx="4047297" cy="2698198"/>
          </a:xfrm>
          <a:prstGeom prst="rect">
            <a:avLst/>
          </a:prstGeom>
          <a:noFill/>
          <a:ln>
            <a:noFill/>
          </a:ln>
        </p:spPr>
      </p:pic>
    </p:spTree>
  </p:cSld>
  <p:clrMapOvr>
    <a:masterClrMapping/>
  </p:clrMapOvr>
  <p:transition advClick="0" spd="slow" p14:dur="1500">
    <p:split orient="ver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870"/>
                                        </p:tgtEl>
                                        <p:attrNameLst>
                                          <p:attrName>style.visibility</p:attrName>
                                        </p:attrNameLst>
                                      </p:cBhvr>
                                      <p:to>
                                        <p:strVal val="visible"/>
                                      </p:to>
                                    </p:set>
                                    <p:animEffect filter="fade" transition="in">
                                      <p:cBhvr>
                                        <p:cTn dur="4257"/>
                                        <p:tgtEl>
                                          <p:spTgt spid="8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6" name="Shape 876"/>
        <p:cNvGrpSpPr/>
        <p:nvPr/>
      </p:nvGrpSpPr>
      <p:grpSpPr>
        <a:xfrm>
          <a:off x="0" y="0"/>
          <a:ext cx="0" cy="0"/>
          <a:chOff x="0" y="0"/>
          <a:chExt cx="0" cy="0"/>
        </a:xfrm>
      </p:grpSpPr>
      <p:pic>
        <p:nvPicPr>
          <p:cNvPr id="877" name="Google Shape;877;p82"/>
          <p:cNvPicPr preferRelativeResize="0"/>
          <p:nvPr>
            <p:ph idx="2" type="pic"/>
          </p:nvPr>
        </p:nvPicPr>
        <p:blipFill rotWithShape="1">
          <a:blip r:embed="rId3">
            <a:alphaModFix/>
          </a:blip>
          <a:srcRect b="0" l="0" r="0" t="0"/>
          <a:stretch/>
        </p:blipFill>
        <p:spPr>
          <a:xfrm>
            <a:off x="585923" y="451976"/>
            <a:ext cx="5610225" cy="5760052"/>
          </a:xfrm>
          <a:prstGeom prst="rect">
            <a:avLst/>
          </a:prstGeom>
          <a:noFill/>
          <a:ln>
            <a:noFill/>
          </a:ln>
        </p:spPr>
      </p:pic>
      <p:pic>
        <p:nvPicPr>
          <p:cNvPr descr="Ein Bild, das Zeichnung enthält.&#10;&#10;Automatisch generierte Beschreibung" id="878" name="Google Shape;878;p82"/>
          <p:cNvPicPr preferRelativeResize="0"/>
          <p:nvPr/>
        </p:nvPicPr>
        <p:blipFill rotWithShape="1">
          <a:blip r:embed="rId4">
            <a:alphaModFix/>
          </a:blip>
          <a:srcRect b="0" l="0" r="0" t="0"/>
          <a:stretch/>
        </p:blipFill>
        <p:spPr>
          <a:xfrm>
            <a:off x="6343651" y="2434343"/>
            <a:ext cx="4973288" cy="994657"/>
          </a:xfrm>
          <a:prstGeom prst="rect">
            <a:avLst/>
          </a:prstGeom>
          <a:noFill/>
          <a:ln>
            <a:noFill/>
          </a:ln>
        </p:spPr>
      </p:pic>
      <p:sp>
        <p:nvSpPr>
          <p:cNvPr id="879" name="Google Shape;879;p82"/>
          <p:cNvSpPr txBox="1"/>
          <p:nvPr/>
        </p:nvSpPr>
        <p:spPr>
          <a:xfrm>
            <a:off x="7606938" y="3465513"/>
            <a:ext cx="3710002" cy="181588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800"/>
              <a:buFont typeface="Lato"/>
              <a:buNone/>
            </a:pPr>
            <a:r>
              <a:rPr b="1" i="0" lang="de-AT" sz="2800" u="none" cap="none" strike="noStrike">
                <a:solidFill>
                  <a:srgbClr val="FFFFFF"/>
                </a:solidFill>
                <a:latin typeface="Lato"/>
                <a:ea typeface="Lato"/>
                <a:cs typeface="Lato"/>
                <a:sym typeface="Lato"/>
              </a:rPr>
              <a:t>Free Download: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lt1"/>
              </a:buClr>
              <a:buSzPts val="2800"/>
              <a:buFont typeface="Lato"/>
              <a:buNone/>
            </a:pPr>
            <a:r>
              <a:rPr b="0" i="0" lang="de-AT" sz="2800" u="sng" cap="none" strike="noStrike">
                <a:solidFill>
                  <a:schemeClr val="lt1"/>
                </a:solidFill>
                <a:latin typeface="Lato"/>
                <a:ea typeface="Lato"/>
                <a:cs typeface="Lato"/>
                <a:sym typeface="Lato"/>
              </a:rPr>
              <a:t>https://slidelizard.com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t/>
            </a:r>
            <a:endParaRPr b="1" i="0" sz="28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800"/>
              <a:buFont typeface="Calibri"/>
              <a:buNone/>
            </a:pPr>
            <a:r>
              <a:t/>
            </a:r>
            <a:endParaRPr b="1" i="0" sz="2800" u="none" cap="none" strike="noStrike">
              <a:solidFill>
                <a:srgbClr val="FFFFFF"/>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tema">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2020-09-28T08:30:51Z</dcterms:created>
  <dc:creator>Johanna Liang</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0x010100311BFFDBE98FB349A69604AA872071B5</vt:lpwstr>
  </property>
</Properties>
</file>